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87" r:id="rId6"/>
    <p:sldId id="288" r:id="rId7"/>
    <p:sldId id="274" r:id="rId8"/>
    <p:sldId id="275" r:id="rId9"/>
    <p:sldId id="265" r:id="rId10"/>
    <p:sldId id="272" r:id="rId11"/>
    <p:sldId id="260" r:id="rId12"/>
    <p:sldId id="267" r:id="rId13"/>
    <p:sldId id="283" r:id="rId14"/>
    <p:sldId id="261" r:id="rId15"/>
    <p:sldId id="268" r:id="rId16"/>
    <p:sldId id="264" r:id="rId17"/>
    <p:sldId id="269" r:id="rId18"/>
    <p:sldId id="263" r:id="rId19"/>
    <p:sldId id="270" r:id="rId20"/>
    <p:sldId id="285" r:id="rId21"/>
    <p:sldId id="284" r:id="rId22"/>
    <p:sldId id="286" r:id="rId23"/>
    <p:sldId id="262" r:id="rId24"/>
    <p:sldId id="271" r:id="rId25"/>
    <p:sldId id="279" r:id="rId26"/>
    <p:sldId id="280" r:id="rId27"/>
    <p:sldId id="276" r:id="rId28"/>
    <p:sldId id="278" r:id="rId29"/>
    <p:sldId id="277" r:id="rId30"/>
    <p:sldId id="281" r:id="rId31"/>
    <p:sldId id="266" r:id="rId3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949312-1460-4180-B923-F1BCD4731A2C}" v="163" dt="2020-09-19T00:13:26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4660"/>
  </p:normalViewPr>
  <p:slideViewPr>
    <p:cSldViewPr snapToGrid="0">
      <p:cViewPr varScale="1">
        <p:scale>
          <a:sx n="84" d="100"/>
          <a:sy n="84" d="100"/>
        </p:scale>
        <p:origin x="59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icius Silva" userId="b67a8b04478297dc" providerId="LiveId" clId="{4E949312-1460-4180-B923-F1BCD4731A2C}"/>
    <pc:docChg chg="undo custSel addSld delSld modSld sldOrd modMainMaster">
      <pc:chgData name="Winicius Silva" userId="b67a8b04478297dc" providerId="LiveId" clId="{4E949312-1460-4180-B923-F1BCD4731A2C}" dt="2020-09-19T00:19:16.562" v="2313" actId="1076"/>
      <pc:docMkLst>
        <pc:docMk/>
      </pc:docMkLst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316863619" sldId="256"/>
        </pc:sldMkLst>
      </pc:sldChg>
      <pc:sldChg chg="addSp delSp modSp mod modTransition">
        <pc:chgData name="Winicius Silva" userId="b67a8b04478297dc" providerId="LiveId" clId="{4E949312-1460-4180-B923-F1BCD4731A2C}" dt="2020-09-18T23:10:43.753" v="2119" actId="1076"/>
        <pc:sldMkLst>
          <pc:docMk/>
          <pc:sldMk cId="384185118" sldId="257"/>
        </pc:sldMkLst>
        <pc:spChg chg="add del mod">
          <ac:chgData name="Winicius Silva" userId="b67a8b04478297dc" providerId="LiveId" clId="{4E949312-1460-4180-B923-F1BCD4731A2C}" dt="2020-09-18T14:53:30.700" v="168" actId="478"/>
          <ac:spMkLst>
            <pc:docMk/>
            <pc:sldMk cId="384185118" sldId="257"/>
            <ac:spMk id="4" creationId="{E35BF886-78DB-478F-A3F9-5D9FCF9E3D2A}"/>
          </ac:spMkLst>
        </pc:spChg>
        <pc:spChg chg="add mod">
          <ac:chgData name="Winicius Silva" userId="b67a8b04478297dc" providerId="LiveId" clId="{4E949312-1460-4180-B923-F1BCD4731A2C}" dt="2020-09-18T14:56:05.416" v="227" actId="1076"/>
          <ac:spMkLst>
            <pc:docMk/>
            <pc:sldMk cId="384185118" sldId="257"/>
            <ac:spMk id="5" creationId="{EFAA3822-4D90-4EB7-9C52-C620B958EC79}"/>
          </ac:spMkLst>
        </pc:spChg>
        <pc:spChg chg="mod">
          <ac:chgData name="Winicius Silva" userId="b67a8b04478297dc" providerId="LiveId" clId="{4E949312-1460-4180-B923-F1BCD4731A2C}" dt="2020-09-18T22:17:47.685" v="1818" actId="115"/>
          <ac:spMkLst>
            <pc:docMk/>
            <pc:sldMk cId="384185118" sldId="257"/>
            <ac:spMk id="6" creationId="{4C384DB4-B874-4F28-A02E-419B6A2A2579}"/>
          </ac:spMkLst>
        </pc:spChg>
        <pc:spChg chg="mod">
          <ac:chgData name="Winicius Silva" userId="b67a8b04478297dc" providerId="LiveId" clId="{4E949312-1460-4180-B923-F1BCD4731A2C}" dt="2020-09-18T23:10:43.753" v="2119" actId="1076"/>
          <ac:spMkLst>
            <pc:docMk/>
            <pc:sldMk cId="384185118" sldId="257"/>
            <ac:spMk id="9" creationId="{6A6BF483-4796-4712-84F5-B64FE31FD19C}"/>
          </ac:spMkLst>
        </pc:spChg>
        <pc:spChg chg="mod">
          <ac:chgData name="Winicius Silva" userId="b67a8b04478297dc" providerId="LiveId" clId="{4E949312-1460-4180-B923-F1BCD4731A2C}" dt="2020-09-18T22:17:20.941" v="1815" actId="2085"/>
          <ac:spMkLst>
            <pc:docMk/>
            <pc:sldMk cId="384185118" sldId="257"/>
            <ac:spMk id="11" creationId="{ADF51798-F58B-4A74-9D4F-EA6AA5654928}"/>
          </ac:spMkLst>
        </pc:spChg>
        <pc:spChg chg="mod">
          <ac:chgData name="Winicius Silva" userId="b67a8b04478297dc" providerId="LiveId" clId="{4E949312-1460-4180-B923-F1BCD4731A2C}" dt="2020-09-18T14:53:12.487" v="163" actId="1076"/>
          <ac:spMkLst>
            <pc:docMk/>
            <pc:sldMk cId="384185118" sldId="257"/>
            <ac:spMk id="29" creationId="{5F9D1BBA-071C-4FDB-AAC2-2F73FB8CBFEE}"/>
          </ac:spMkLst>
        </pc:spChg>
        <pc:spChg chg="mod">
          <ac:chgData name="Winicius Silva" userId="b67a8b04478297dc" providerId="LiveId" clId="{4E949312-1460-4180-B923-F1BCD4731A2C}" dt="2020-09-18T14:53:50.747" v="182" actId="1076"/>
          <ac:spMkLst>
            <pc:docMk/>
            <pc:sldMk cId="384185118" sldId="257"/>
            <ac:spMk id="31" creationId="{A5B9539C-CFF5-4FFB-9F32-278B2F35EF1D}"/>
          </ac:spMkLst>
        </pc:spChg>
        <pc:spChg chg="mod">
          <ac:chgData name="Winicius Silva" userId="b67a8b04478297dc" providerId="LiveId" clId="{4E949312-1460-4180-B923-F1BCD4731A2C}" dt="2020-09-18T14:38:02.288" v="92" actId="1076"/>
          <ac:spMkLst>
            <pc:docMk/>
            <pc:sldMk cId="384185118" sldId="257"/>
            <ac:spMk id="61" creationId="{DFC97CC7-F8FA-4277-B1BD-6E4B37920A44}"/>
          </ac:spMkLst>
        </pc:spChg>
        <pc:spChg chg="mod">
          <ac:chgData name="Winicius Silva" userId="b67a8b04478297dc" providerId="LiveId" clId="{4E949312-1460-4180-B923-F1BCD4731A2C}" dt="2020-09-18T14:38:03.744" v="93" actId="1076"/>
          <ac:spMkLst>
            <pc:docMk/>
            <pc:sldMk cId="384185118" sldId="257"/>
            <ac:spMk id="63" creationId="{F7BAB11F-600C-4364-A893-71D686C55CFB}"/>
          </ac:spMkLst>
        </pc:spChg>
        <pc:spChg chg="mod">
          <ac:chgData name="Winicius Silva" userId="b67a8b04478297dc" providerId="LiveId" clId="{4E949312-1460-4180-B923-F1BCD4731A2C}" dt="2020-09-18T14:38:06.345" v="94" actId="1076"/>
          <ac:spMkLst>
            <pc:docMk/>
            <pc:sldMk cId="384185118" sldId="257"/>
            <ac:spMk id="65" creationId="{94188D2B-B792-4784-8544-D183C61481AB}"/>
          </ac:spMkLst>
        </pc:spChg>
        <pc:spChg chg="mod">
          <ac:chgData name="Winicius Silva" userId="b67a8b04478297dc" providerId="LiveId" clId="{4E949312-1460-4180-B923-F1BCD4731A2C}" dt="2020-09-18T14:38:17.264" v="97" actId="1076"/>
          <ac:spMkLst>
            <pc:docMk/>
            <pc:sldMk cId="384185118" sldId="257"/>
            <ac:spMk id="77" creationId="{ACD49C8F-3F3F-4E7D-96E3-AEC82D98B88E}"/>
          </ac:spMkLst>
        </pc:spChg>
        <pc:spChg chg="mod">
          <ac:chgData name="Winicius Silva" userId="b67a8b04478297dc" providerId="LiveId" clId="{4E949312-1460-4180-B923-F1BCD4731A2C}" dt="2020-09-18T14:38:13.725" v="96" actId="1076"/>
          <ac:spMkLst>
            <pc:docMk/>
            <pc:sldMk cId="384185118" sldId="257"/>
            <ac:spMk id="79" creationId="{4F5A8C3C-A540-4649-8349-6FAED93E5A95}"/>
          </ac:spMkLst>
        </pc:spChg>
        <pc:spChg chg="mod">
          <ac:chgData name="Winicius Silva" userId="b67a8b04478297dc" providerId="LiveId" clId="{4E949312-1460-4180-B923-F1BCD4731A2C}" dt="2020-09-18T14:38:20.409" v="98" actId="1076"/>
          <ac:spMkLst>
            <pc:docMk/>
            <pc:sldMk cId="384185118" sldId="257"/>
            <ac:spMk id="81" creationId="{138A614A-275D-4101-B7A7-3B89308C3D54}"/>
          </ac:spMkLst>
        </pc:spChg>
        <pc:spChg chg="mod">
          <ac:chgData name="Winicius Silva" userId="b67a8b04478297dc" providerId="LiveId" clId="{4E949312-1460-4180-B923-F1BCD4731A2C}" dt="2020-09-18T14:54:54.384" v="192" actId="1076"/>
          <ac:spMkLst>
            <pc:docMk/>
            <pc:sldMk cId="384185118" sldId="257"/>
            <ac:spMk id="91" creationId="{799C519E-8D87-421E-859C-B1081376EC02}"/>
          </ac:spMkLst>
        </pc:spChg>
        <pc:spChg chg="mod">
          <ac:chgData name="Winicius Silva" userId="b67a8b04478297dc" providerId="LiveId" clId="{4E949312-1460-4180-B923-F1BCD4731A2C}" dt="2020-09-18T14:54:13.868" v="187" actId="1076"/>
          <ac:spMkLst>
            <pc:docMk/>
            <pc:sldMk cId="384185118" sldId="257"/>
            <ac:spMk id="93" creationId="{28B19262-01E7-438E-992C-994113FF1AC5}"/>
          </ac:spMkLst>
        </pc:spChg>
        <pc:spChg chg="mod">
          <ac:chgData name="Winicius Silva" userId="b67a8b04478297dc" providerId="LiveId" clId="{4E949312-1460-4180-B923-F1BCD4731A2C}" dt="2020-09-18T14:53:59.320" v="184" actId="1076"/>
          <ac:spMkLst>
            <pc:docMk/>
            <pc:sldMk cId="384185118" sldId="257"/>
            <ac:spMk id="95" creationId="{63A2B945-CF1C-40AC-9CCF-D45EDE54D72F}"/>
          </ac:spMkLst>
        </pc:spChg>
        <pc:spChg chg="mod">
          <ac:chgData name="Winicius Silva" userId="b67a8b04478297dc" providerId="LiveId" clId="{4E949312-1460-4180-B923-F1BCD4731A2C}" dt="2020-09-18T14:53:55.912" v="183" actId="1076"/>
          <ac:spMkLst>
            <pc:docMk/>
            <pc:sldMk cId="384185118" sldId="257"/>
            <ac:spMk id="97" creationId="{B338CCCF-FF7C-4A26-A102-6EDB4F88DC54}"/>
          </ac:spMkLst>
        </pc:spChg>
        <pc:spChg chg="mod">
          <ac:chgData name="Winicius Silva" userId="b67a8b04478297dc" providerId="LiveId" clId="{4E949312-1460-4180-B923-F1BCD4731A2C}" dt="2020-09-18T14:53:47.761" v="180" actId="1076"/>
          <ac:spMkLst>
            <pc:docMk/>
            <pc:sldMk cId="384185118" sldId="257"/>
            <ac:spMk id="99" creationId="{372561A0-06DD-4429-8A1C-B543CA725B5F}"/>
          </ac:spMkLst>
        </pc:spChg>
        <pc:spChg chg="mod">
          <ac:chgData name="Winicius Silva" userId="b67a8b04478297dc" providerId="LiveId" clId="{4E949312-1460-4180-B923-F1BCD4731A2C}" dt="2020-09-18T14:56:00.712" v="226" actId="1076"/>
          <ac:spMkLst>
            <pc:docMk/>
            <pc:sldMk cId="384185118" sldId="257"/>
            <ac:spMk id="101" creationId="{2403216A-D301-4311-A258-7144E74D9121}"/>
          </ac:spMkLst>
        </pc:spChg>
        <pc:spChg chg="mod">
          <ac:chgData name="Winicius Silva" userId="b67a8b04478297dc" providerId="LiveId" clId="{4E949312-1460-4180-B923-F1BCD4731A2C}" dt="2020-09-18T14:53:44.712" v="179" actId="1076"/>
          <ac:spMkLst>
            <pc:docMk/>
            <pc:sldMk cId="384185118" sldId="257"/>
            <ac:spMk id="103" creationId="{6B9FFE1B-C85D-461B-AD13-FB3307A652F5}"/>
          </ac:spMkLst>
        </pc:spChg>
        <pc:cxnChg chg="add del">
          <ac:chgData name="Winicius Silva" userId="b67a8b04478297dc" providerId="LiveId" clId="{4E949312-1460-4180-B923-F1BCD4731A2C}" dt="2020-09-18T14:53:21.885" v="165" actId="478"/>
          <ac:cxnSpMkLst>
            <pc:docMk/>
            <pc:sldMk cId="384185118" sldId="257"/>
            <ac:cxnSpMk id="3" creationId="{AB1D5710-FEDA-4EB9-BDBB-4D9B84772D7B}"/>
          </ac:cxnSpMkLst>
        </pc:cxn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102119065" sldId="258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322917694" sldId="259"/>
        </pc:sldMkLst>
        <pc:spChg chg="mod">
          <ac:chgData name="Winicius Silva" userId="b67a8b04478297dc" providerId="LiveId" clId="{4E949312-1460-4180-B923-F1BCD4731A2C}" dt="2020-09-18T22:16:39.365" v="1809" actId="1076"/>
          <ac:spMkLst>
            <pc:docMk/>
            <pc:sldMk cId="2322917694" sldId="259"/>
            <ac:spMk id="7" creationId="{4D26BE2D-7248-4F1A-B23C-5B1CE63B6326}"/>
          </ac:spMkLst>
        </pc:spChg>
        <pc:spChg chg="mod">
          <ac:chgData name="Winicius Silva" userId="b67a8b04478297dc" providerId="LiveId" clId="{4E949312-1460-4180-B923-F1BCD4731A2C}" dt="2020-09-18T22:16:32.231" v="1806" actId="14100"/>
          <ac:spMkLst>
            <pc:docMk/>
            <pc:sldMk cId="2322917694" sldId="259"/>
            <ac:spMk id="14" creationId="{C4980F83-5B06-4654-9D47-19FA8CA0F122}"/>
          </ac:spMkLst>
        </pc:spChg>
        <pc:spChg chg="mod">
          <ac:chgData name="Winicius Silva" userId="b67a8b04478297dc" providerId="LiveId" clId="{4E949312-1460-4180-B923-F1BCD4731A2C}" dt="2020-09-18T22:16:42.272" v="1810" actId="14100"/>
          <ac:spMkLst>
            <pc:docMk/>
            <pc:sldMk cId="2322917694" sldId="259"/>
            <ac:spMk id="16" creationId="{EEA8B832-FD88-4161-A5FE-15945EAA0F22}"/>
          </ac:spMkLst>
        </pc:spChg>
        <pc:spChg chg="mod">
          <ac:chgData name="Winicius Silva" userId="b67a8b04478297dc" providerId="LiveId" clId="{4E949312-1460-4180-B923-F1BCD4731A2C}" dt="2020-09-18T22:16:50.920" v="1813" actId="14100"/>
          <ac:spMkLst>
            <pc:docMk/>
            <pc:sldMk cId="2322917694" sldId="259"/>
            <ac:spMk id="18" creationId="{1324E76A-EBD2-4049-96A5-A28C2493A39B}"/>
          </ac:spMkLst>
        </pc:spChg>
        <pc:picChg chg="mod">
          <ac:chgData name="Winicius Silva" userId="b67a8b04478297dc" providerId="LiveId" clId="{4E949312-1460-4180-B923-F1BCD4731A2C}" dt="2020-09-18T21:24:26.433" v="1656" actId="1076"/>
          <ac:picMkLst>
            <pc:docMk/>
            <pc:sldMk cId="2322917694" sldId="259"/>
            <ac:picMk id="6" creationId="{28D62E4C-A299-47D8-A591-85C57A19B383}"/>
          </ac:picMkLst>
        </pc:pic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627029018" sldId="260"/>
        </pc:sldMkLst>
        <pc:spChg chg="mod">
          <ac:chgData name="Winicius Silva" userId="b67a8b04478297dc" providerId="LiveId" clId="{4E949312-1460-4180-B923-F1BCD4731A2C}" dt="2020-09-18T14:56:38.738" v="237" actId="20577"/>
          <ac:spMkLst>
            <pc:docMk/>
            <pc:sldMk cId="2627029018" sldId="260"/>
            <ac:spMk id="5" creationId="{971A8F24-EED9-48AA-B2E7-DA91D83DF9EC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768070995" sldId="261"/>
        </pc:sldMkLst>
        <pc:spChg chg="mod">
          <ac:chgData name="Winicius Silva" userId="b67a8b04478297dc" providerId="LiveId" clId="{4E949312-1460-4180-B923-F1BCD4731A2C}" dt="2020-09-18T14:56:43.882" v="239" actId="20577"/>
          <ac:spMkLst>
            <pc:docMk/>
            <pc:sldMk cId="1768070995" sldId="261"/>
            <ac:spMk id="3" creationId="{54AB4B48-969C-4B30-9163-14F18122B069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4065665123" sldId="262"/>
        </pc:sldMkLst>
        <pc:spChg chg="mod">
          <ac:chgData name="Winicius Silva" userId="b67a8b04478297dc" providerId="LiveId" clId="{4E949312-1460-4180-B923-F1BCD4731A2C}" dt="2020-09-18T14:56:56.271" v="245" actId="20577"/>
          <ac:spMkLst>
            <pc:docMk/>
            <pc:sldMk cId="4065665123" sldId="262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558731870" sldId="263"/>
        </pc:sldMkLst>
        <pc:spChg chg="mod">
          <ac:chgData name="Winicius Silva" userId="b67a8b04478297dc" providerId="LiveId" clId="{4E949312-1460-4180-B923-F1BCD4731A2C}" dt="2020-09-18T14:56:51.916" v="243" actId="20577"/>
          <ac:spMkLst>
            <pc:docMk/>
            <pc:sldMk cId="2558731870" sldId="263"/>
            <ac:spMk id="4" creationId="{7183B542-C488-4071-9B3C-38C929C292F8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1804448348" sldId="264"/>
        </pc:sldMkLst>
        <pc:spChg chg="mod">
          <ac:chgData name="Winicius Silva" userId="b67a8b04478297dc" providerId="LiveId" clId="{4E949312-1460-4180-B923-F1BCD4731A2C}" dt="2020-09-18T14:56:48.363" v="241" actId="20577"/>
          <ac:spMkLst>
            <pc:docMk/>
            <pc:sldMk cId="1804448348" sldId="264"/>
            <ac:spMk id="2" creationId="{F1014400-DE2F-4776-9961-5540ED7D0C34}"/>
          </ac:spMkLst>
        </pc:spChg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4038422823" sldId="265"/>
        </pc:sldMkLst>
        <pc:spChg chg="mod">
          <ac:chgData name="Winicius Silva" userId="b67a8b04478297dc" providerId="LiveId" clId="{4E949312-1460-4180-B923-F1BCD4731A2C}" dt="2020-09-18T14:56:22.796" v="229" actId="20577"/>
          <ac:spMkLst>
            <pc:docMk/>
            <pc:sldMk cId="4038422823" sldId="265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865707427" sldId="266"/>
        </pc:sldMkLst>
        <pc:spChg chg="mod">
          <ac:chgData name="Winicius Silva" userId="b67a8b04478297dc" providerId="LiveId" clId="{4E949312-1460-4180-B923-F1BCD4731A2C}" dt="2020-09-18T14:57:11.248" v="370" actId="20577"/>
          <ac:spMkLst>
            <pc:docMk/>
            <pc:sldMk cId="2865707427" sldId="266"/>
            <ac:spMk id="4" creationId="{85822490-2E2A-4414-B9A3-5323284F0C24}"/>
          </ac:spMkLst>
        </pc:spChg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2920766143" sldId="267"/>
        </pc:sldMkLst>
        <pc:spChg chg="mod">
          <ac:chgData name="Winicius Silva" userId="b67a8b04478297dc" providerId="LiveId" clId="{4E949312-1460-4180-B923-F1BCD4731A2C}" dt="2020-09-18T22:14:34.487" v="1783" actId="2711"/>
          <ac:spMkLst>
            <pc:docMk/>
            <pc:sldMk cId="2920766143" sldId="267"/>
            <ac:spMk id="17" creationId="{AE4D4998-8FEA-46E9-8CD5-70BAFC0EDC8E}"/>
          </ac:spMkLst>
        </pc:spChg>
        <pc:spChg chg="mod">
          <ac:chgData name="Winicius Silva" userId="b67a8b04478297dc" providerId="LiveId" clId="{4E949312-1460-4180-B923-F1BCD4731A2C}" dt="2020-09-18T22:14:50.057" v="1786" actId="20577"/>
          <ac:spMkLst>
            <pc:docMk/>
            <pc:sldMk cId="2920766143" sldId="267"/>
            <ac:spMk id="19" creationId="{7CA607C6-EE99-4006-8E0E-332521BEA107}"/>
          </ac:spMkLst>
        </pc:spChg>
      </pc:sldChg>
      <pc:sldChg chg="modSp mod modTransition">
        <pc:chgData name="Winicius Silva" userId="b67a8b04478297dc" providerId="LiveId" clId="{4E949312-1460-4180-B923-F1BCD4731A2C}" dt="2020-09-19T00:19:16.562" v="2313" actId="1076"/>
        <pc:sldMkLst>
          <pc:docMk/>
          <pc:sldMk cId="777122628" sldId="268"/>
        </pc:sldMkLst>
        <pc:picChg chg="mod">
          <ac:chgData name="Winicius Silva" userId="b67a8b04478297dc" providerId="LiveId" clId="{4E949312-1460-4180-B923-F1BCD4731A2C}" dt="2020-09-19T00:19:16.562" v="2313" actId="1076"/>
          <ac:picMkLst>
            <pc:docMk/>
            <pc:sldMk cId="777122628" sldId="268"/>
            <ac:picMk id="23" creationId="{276F80FD-F198-4316-A378-6E3FABBB6827}"/>
          </ac:picMkLst>
        </pc:picChg>
        <pc:picChg chg="mod">
          <ac:chgData name="Winicius Silva" userId="b67a8b04478297dc" providerId="LiveId" clId="{4E949312-1460-4180-B923-F1BCD4731A2C}" dt="2020-09-19T00:19:15.283" v="2312" actId="1076"/>
          <ac:picMkLst>
            <pc:docMk/>
            <pc:sldMk cId="777122628" sldId="268"/>
            <ac:picMk id="25" creationId="{C2E2A20D-6314-420E-991B-3F4E452C5A64}"/>
          </ac:picMkLst>
        </pc:picChg>
      </pc:sldChg>
      <pc:sldChg chg="addSp delSp modSp mod modTransition">
        <pc:chgData name="Winicius Silva" userId="b67a8b04478297dc" providerId="LiveId" clId="{4E949312-1460-4180-B923-F1BCD4731A2C}" dt="2020-09-18T22:19:08.093" v="1824"/>
        <pc:sldMkLst>
          <pc:docMk/>
          <pc:sldMk cId="252151557" sldId="269"/>
        </pc:sldMkLst>
        <pc:spChg chg="del mod">
          <ac:chgData name="Winicius Silva" userId="b67a8b04478297dc" providerId="LiveId" clId="{4E949312-1460-4180-B923-F1BCD4731A2C}" dt="2020-09-18T15:14:43.357" v="1331"/>
          <ac:spMkLst>
            <pc:docMk/>
            <pc:sldMk cId="252151557" sldId="269"/>
            <ac:spMk id="11" creationId="{0E5BB9EE-D52B-44AF-BCCF-ABFB36810949}"/>
          </ac:spMkLst>
        </pc:spChg>
        <pc:spChg chg="del mod">
          <ac:chgData name="Winicius Silva" userId="b67a8b04478297dc" providerId="LiveId" clId="{4E949312-1460-4180-B923-F1BCD4731A2C}" dt="2020-09-18T15:14:43.359" v="1333"/>
          <ac:spMkLst>
            <pc:docMk/>
            <pc:sldMk cId="252151557" sldId="269"/>
            <ac:spMk id="15" creationId="{8350BE31-B1F0-41A0-95F5-33553CEDB069}"/>
          </ac:spMkLst>
        </pc:spChg>
        <pc:picChg chg="add del mod">
          <ac:chgData name="Winicius Silva" userId="b67a8b04478297dc" providerId="LiveId" clId="{4E949312-1460-4180-B923-F1BCD4731A2C}" dt="2020-09-18T21:09:28.203" v="1485" actId="22"/>
          <ac:picMkLst>
            <pc:docMk/>
            <pc:sldMk cId="252151557" sldId="269"/>
            <ac:picMk id="5" creationId="{4F7AECB3-72A6-41C0-A8FA-5528186F7FD7}"/>
          </ac:picMkLst>
        </pc:picChg>
        <pc:picChg chg="add del mod">
          <ac:chgData name="Winicius Silva" userId="b67a8b04478297dc" providerId="LiveId" clId="{4E949312-1460-4180-B923-F1BCD4731A2C}" dt="2020-09-18T21:09:26.916" v="1482" actId="22"/>
          <ac:picMkLst>
            <pc:docMk/>
            <pc:sldMk cId="252151557" sldId="269"/>
            <ac:picMk id="9" creationId="{BC724D3F-2722-46AF-B4D4-02ADA2D34A40}"/>
          </ac:picMkLst>
        </pc:picChg>
        <pc:picChg chg="add del mod">
          <ac:chgData name="Winicius Silva" userId="b67a8b04478297dc" providerId="LiveId" clId="{4E949312-1460-4180-B923-F1BCD4731A2C}" dt="2020-09-18T21:13:36.357" v="1493" actId="478"/>
          <ac:picMkLst>
            <pc:docMk/>
            <pc:sldMk cId="252151557" sldId="269"/>
            <ac:picMk id="11" creationId="{B73C6B81-ADD9-4409-B484-10DEFDA2657A}"/>
          </ac:picMkLst>
        </pc:picChg>
        <pc:picChg chg="add del mod">
          <ac:chgData name="Winicius Silva" userId="b67a8b04478297dc" providerId="LiveId" clId="{4E949312-1460-4180-B923-F1BCD4731A2C}" dt="2020-09-18T21:12:21.322" v="1488" actId="478"/>
          <ac:picMkLst>
            <pc:docMk/>
            <pc:sldMk cId="252151557" sldId="269"/>
            <ac:picMk id="13" creationId="{C11B8BAD-A139-4C85-8BD6-B94F82D9BAC5}"/>
          </ac:picMkLst>
        </pc:picChg>
        <pc:picChg chg="add del mod">
          <ac:chgData name="Winicius Silva" userId="b67a8b04478297dc" providerId="LiveId" clId="{4E949312-1460-4180-B923-F1BCD4731A2C}" dt="2020-09-18T21:13:36.816" v="1494" actId="478"/>
          <ac:picMkLst>
            <pc:docMk/>
            <pc:sldMk cId="252151557" sldId="269"/>
            <ac:picMk id="14" creationId="{4BB7A542-50BA-4892-8CD8-380DD4A77DD3}"/>
          </ac:picMkLst>
        </pc:picChg>
        <pc:picChg chg="add del mod">
          <ac:chgData name="Winicius Silva" userId="b67a8b04478297dc" providerId="LiveId" clId="{4E949312-1460-4180-B923-F1BCD4731A2C}" dt="2020-09-18T21:14:26.191" v="1499" actId="478"/>
          <ac:picMkLst>
            <pc:docMk/>
            <pc:sldMk cId="252151557" sldId="269"/>
            <ac:picMk id="16" creationId="{0CF759ED-07DD-4DE2-8E2C-0C11043A0009}"/>
          </ac:picMkLst>
        </pc:picChg>
        <pc:picChg chg="add del mod">
          <ac:chgData name="Winicius Silva" userId="b67a8b04478297dc" providerId="LiveId" clId="{4E949312-1460-4180-B923-F1BCD4731A2C}" dt="2020-09-18T21:15:16.888" v="1504" actId="478"/>
          <ac:picMkLst>
            <pc:docMk/>
            <pc:sldMk cId="252151557" sldId="269"/>
            <ac:picMk id="18" creationId="{84BE6EBC-923D-4E52-8EA1-AEB13DA561C2}"/>
          </ac:picMkLst>
        </pc:picChg>
        <pc:picChg chg="add del mod">
          <ac:chgData name="Winicius Silva" userId="b67a8b04478297dc" providerId="LiveId" clId="{4E949312-1460-4180-B923-F1BCD4731A2C}" dt="2020-09-18T21:15:17.471" v="1505" actId="478"/>
          <ac:picMkLst>
            <pc:docMk/>
            <pc:sldMk cId="252151557" sldId="269"/>
            <ac:picMk id="20" creationId="{F79D8B77-D983-4A22-BB25-D906CC2A2CBD}"/>
          </ac:picMkLst>
        </pc:picChg>
        <pc:picChg chg="add mod">
          <ac:chgData name="Winicius Silva" userId="b67a8b04478297dc" providerId="LiveId" clId="{4E949312-1460-4180-B923-F1BCD4731A2C}" dt="2020-09-18T21:15:54.065" v="1509" actId="1076"/>
          <ac:picMkLst>
            <pc:docMk/>
            <pc:sldMk cId="252151557" sldId="269"/>
            <ac:picMk id="22" creationId="{13F67059-93F5-443A-817E-4E234F98A1CD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822382233" sldId="270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4240687231" sldId="271"/>
        </pc:sldMkLst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338592563" sldId="272"/>
        </pc:sldMkLst>
      </pc:sldChg>
      <pc:sldChg chg="del modTransition">
        <pc:chgData name="Winicius Silva" userId="b67a8b04478297dc" providerId="LiveId" clId="{4E949312-1460-4180-B923-F1BCD4731A2C}" dt="2020-09-19T00:04:18.119" v="2198" actId="2696"/>
        <pc:sldMkLst>
          <pc:docMk/>
          <pc:sldMk cId="2638471804" sldId="273"/>
        </pc:sldMkLst>
      </pc:sldChg>
      <pc:sldChg chg="modSp mod ord modTransition">
        <pc:chgData name="Winicius Silva" userId="b67a8b04478297dc" providerId="LiveId" clId="{4E949312-1460-4180-B923-F1BCD4731A2C}" dt="2020-09-18T22:19:08.093" v="1824"/>
        <pc:sldMkLst>
          <pc:docMk/>
          <pc:sldMk cId="2195956846" sldId="274"/>
        </pc:sldMkLst>
        <pc:spChg chg="mod">
          <ac:chgData name="Winicius Silva" userId="b67a8b04478297dc" providerId="LiveId" clId="{4E949312-1460-4180-B923-F1BCD4731A2C}" dt="2020-09-18T14:56:26.269" v="231" actId="20577"/>
          <ac:spMkLst>
            <pc:docMk/>
            <pc:sldMk cId="2195956846" sldId="274"/>
            <ac:spMk id="5" creationId="{971A8F24-EED9-48AA-B2E7-DA91D83DF9EC}"/>
          </ac:spMkLst>
        </pc:spChg>
      </pc:sldChg>
      <pc:sldChg chg="ord modTransition">
        <pc:chgData name="Winicius Silva" userId="b67a8b04478297dc" providerId="LiveId" clId="{4E949312-1460-4180-B923-F1BCD4731A2C}" dt="2020-09-18T22:19:08.093" v="1824"/>
        <pc:sldMkLst>
          <pc:docMk/>
          <pc:sldMk cId="1063413914" sldId="275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3023470694" sldId="276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662251773" sldId="277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2249342160" sldId="278"/>
        </pc:sldMkLst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506449685" sldId="279"/>
        </pc:sldMkLst>
      </pc:sldChg>
      <pc:sldChg chg="addSp delSp modSp mod modTransition">
        <pc:chgData name="Winicius Silva" userId="b67a8b04478297dc" providerId="LiveId" clId="{4E949312-1460-4180-B923-F1BCD4731A2C}" dt="2020-09-19T00:11:54.144" v="2231" actId="1076"/>
        <pc:sldMkLst>
          <pc:docMk/>
          <pc:sldMk cId="156912759" sldId="280"/>
        </pc:sldMkLst>
        <pc:picChg chg="add del">
          <ac:chgData name="Winicius Silva" userId="b67a8b04478297dc" providerId="LiveId" clId="{4E949312-1460-4180-B923-F1BCD4731A2C}" dt="2020-09-18T15:24:40.044" v="1465" actId="478"/>
          <ac:picMkLst>
            <pc:docMk/>
            <pc:sldMk cId="156912759" sldId="280"/>
            <ac:picMk id="5" creationId="{C48FBAE7-7954-4E26-B9C4-907A6F6822FC}"/>
          </ac:picMkLst>
        </pc:picChg>
        <pc:picChg chg="add del mod">
          <ac:chgData name="Winicius Silva" userId="b67a8b04478297dc" providerId="LiveId" clId="{4E949312-1460-4180-B923-F1BCD4731A2C}" dt="2020-09-18T15:24:02.356" v="1452" actId="22"/>
          <ac:picMkLst>
            <pc:docMk/>
            <pc:sldMk cId="156912759" sldId="280"/>
            <ac:picMk id="8" creationId="{BC0A5B93-F830-45EE-AB7D-CBC0B9FBFD73}"/>
          </ac:picMkLst>
        </pc:picChg>
        <pc:picChg chg="add mod ord">
          <ac:chgData name="Winicius Silva" userId="b67a8b04478297dc" providerId="LiveId" clId="{4E949312-1460-4180-B923-F1BCD4731A2C}" dt="2020-09-19T00:11:54.144" v="2231" actId="1076"/>
          <ac:picMkLst>
            <pc:docMk/>
            <pc:sldMk cId="156912759" sldId="280"/>
            <ac:picMk id="10" creationId="{B6A20139-4A2D-42E1-9886-9A1F4522EF99}"/>
          </ac:picMkLst>
        </pc:picChg>
      </pc:sldChg>
      <pc:sldChg chg="modTransition">
        <pc:chgData name="Winicius Silva" userId="b67a8b04478297dc" providerId="LiveId" clId="{4E949312-1460-4180-B923-F1BCD4731A2C}" dt="2020-09-18T22:19:08.093" v="1824"/>
        <pc:sldMkLst>
          <pc:docMk/>
          <pc:sldMk cId="1526556654" sldId="281"/>
        </pc:sldMkLst>
      </pc:sldChg>
      <pc:sldChg chg="modSp del mod">
        <pc:chgData name="Winicius Silva" userId="b67a8b04478297dc" providerId="LiveId" clId="{4E949312-1460-4180-B923-F1BCD4731A2C}" dt="2020-09-18T14:39:22.937" v="106" actId="2696"/>
        <pc:sldMkLst>
          <pc:docMk/>
          <pc:sldMk cId="1777752347" sldId="282"/>
        </pc:sldMkLst>
        <pc:spChg chg="mod">
          <ac:chgData name="Winicius Silva" userId="b67a8b04478297dc" providerId="LiveId" clId="{4E949312-1460-4180-B923-F1BCD4731A2C}" dt="2020-09-18T14:39:19.114" v="105" actId="1076"/>
          <ac:spMkLst>
            <pc:docMk/>
            <pc:sldMk cId="1777752347" sldId="282"/>
            <ac:spMk id="7" creationId="{4D26BE2D-7248-4F1A-B23C-5B1CE63B6326}"/>
          </ac:spMkLst>
        </pc:spChg>
      </pc:sldChg>
      <pc:sldChg chg="addSp delSp modSp mod modTransition">
        <pc:chgData name="Winicius Silva" userId="b67a8b04478297dc" providerId="LiveId" clId="{4E949312-1460-4180-B923-F1BCD4731A2C}" dt="2020-09-19T00:13:26.580" v="2309" actId="14861"/>
        <pc:sldMkLst>
          <pc:docMk/>
          <pc:sldMk cId="549668071" sldId="283"/>
        </pc:sldMkLst>
        <pc:spChg chg="mod">
          <ac:chgData name="Winicius Silva" userId="b67a8b04478297dc" providerId="LiveId" clId="{4E949312-1460-4180-B923-F1BCD4731A2C}" dt="2020-09-18T15:02:09.473" v="706" actId="1076"/>
          <ac:spMkLst>
            <pc:docMk/>
            <pc:sldMk cId="549668071" sldId="283"/>
            <ac:spMk id="5" creationId="{F3C3C996-07C5-4369-9233-10DCB6D3B5FD}"/>
          </ac:spMkLst>
        </pc:spChg>
        <pc:spChg chg="add del mod">
          <ac:chgData name="Winicius Silva" userId="b67a8b04478297dc" providerId="LiveId" clId="{4E949312-1460-4180-B923-F1BCD4731A2C}" dt="2020-09-18T14:58:14.962" v="395"/>
          <ac:spMkLst>
            <pc:docMk/>
            <pc:sldMk cId="549668071" sldId="283"/>
            <ac:spMk id="12" creationId="{FCBCD0CF-6FE9-426F-A8E5-FD8FD109A8CC}"/>
          </ac:spMkLst>
        </pc:spChg>
        <pc:spChg chg="add mod">
          <ac:chgData name="Winicius Silva" userId="b67a8b04478297dc" providerId="LiveId" clId="{4E949312-1460-4180-B923-F1BCD4731A2C}" dt="2020-09-18T15:23:08.136" v="1447" actId="20577"/>
          <ac:spMkLst>
            <pc:docMk/>
            <pc:sldMk cId="549668071" sldId="283"/>
            <ac:spMk id="13" creationId="{9FC69A7A-8448-46A7-86EE-7F2B7657179B}"/>
          </ac:spMkLst>
        </pc:spChg>
        <pc:spChg chg="add mod">
          <ac:chgData name="Winicius Silva" userId="b67a8b04478297dc" providerId="LiveId" clId="{4E949312-1460-4180-B923-F1BCD4731A2C}" dt="2020-09-18T15:03:56.640" v="733" actId="114"/>
          <ac:spMkLst>
            <pc:docMk/>
            <pc:sldMk cId="549668071" sldId="283"/>
            <ac:spMk id="14" creationId="{D594BA09-31F2-49C4-ACCC-8CB4B1DEA093}"/>
          </ac:spMkLst>
        </pc:spChg>
        <pc:spChg chg="add del">
          <ac:chgData name="Winicius Silva" userId="b67a8b04478297dc" providerId="LiveId" clId="{4E949312-1460-4180-B923-F1BCD4731A2C}" dt="2020-09-18T14:59:19.872" v="522" actId="22"/>
          <ac:spMkLst>
            <pc:docMk/>
            <pc:sldMk cId="549668071" sldId="283"/>
            <ac:spMk id="15" creationId="{F0AE488A-643A-4979-BCBA-F4C4B3392E3A}"/>
          </ac:spMkLst>
        </pc:spChg>
        <pc:spChg chg="add mod">
          <ac:chgData name="Winicius Silva" userId="b67a8b04478297dc" providerId="LiveId" clId="{4E949312-1460-4180-B923-F1BCD4731A2C}" dt="2020-09-18T15:22:04.451" v="1350" actId="20577"/>
          <ac:spMkLst>
            <pc:docMk/>
            <pc:sldMk cId="549668071" sldId="283"/>
            <ac:spMk id="16" creationId="{94B5A3D4-7ACA-47CC-9C53-FE9287E842F2}"/>
          </ac:spMkLst>
        </pc:spChg>
        <pc:spChg chg="add mod">
          <ac:chgData name="Winicius Silva" userId="b67a8b04478297dc" providerId="LiveId" clId="{4E949312-1460-4180-B923-F1BCD4731A2C}" dt="2020-09-18T15:05:39.061" v="1076" actId="114"/>
          <ac:spMkLst>
            <pc:docMk/>
            <pc:sldMk cId="549668071" sldId="283"/>
            <ac:spMk id="17" creationId="{9B169831-DF83-4EBF-9A13-64D28AB25E69}"/>
          </ac:spMkLst>
        </pc:spChg>
        <pc:spChg chg="add mod">
          <ac:chgData name="Winicius Silva" userId="b67a8b04478297dc" providerId="LiveId" clId="{4E949312-1460-4180-B923-F1BCD4731A2C}" dt="2020-09-18T15:05:50.180" v="1088" actId="114"/>
          <ac:spMkLst>
            <pc:docMk/>
            <pc:sldMk cId="549668071" sldId="283"/>
            <ac:spMk id="18" creationId="{B522C468-E9D8-481E-B97A-169B99A21059}"/>
          </ac:spMkLst>
        </pc:spChg>
        <pc:spChg chg="add mod">
          <ac:chgData name="Winicius Silva" userId="b67a8b04478297dc" providerId="LiveId" clId="{4E949312-1460-4180-B923-F1BCD4731A2C}" dt="2020-09-18T15:03:34.380" v="726" actId="114"/>
          <ac:spMkLst>
            <pc:docMk/>
            <pc:sldMk cId="549668071" sldId="283"/>
            <ac:spMk id="19" creationId="{826C5F46-46FD-4EA5-B397-B597EF82E6E9}"/>
          </ac:spMkLst>
        </pc:spChg>
        <pc:spChg chg="add mod">
          <ac:chgData name="Winicius Silva" userId="b67a8b04478297dc" providerId="LiveId" clId="{4E949312-1460-4180-B923-F1BCD4731A2C}" dt="2020-09-18T15:22:07.169" v="1355" actId="20577"/>
          <ac:spMkLst>
            <pc:docMk/>
            <pc:sldMk cId="549668071" sldId="283"/>
            <ac:spMk id="20" creationId="{269CB140-37D7-43F9-8BB6-8E52BF66525F}"/>
          </ac:spMkLst>
        </pc:spChg>
        <pc:spChg chg="add del">
          <ac:chgData name="Winicius Silva" userId="b67a8b04478297dc" providerId="LiveId" clId="{4E949312-1460-4180-B923-F1BCD4731A2C}" dt="2020-09-18T15:03:51.623" v="731" actId="22"/>
          <ac:spMkLst>
            <pc:docMk/>
            <pc:sldMk cId="549668071" sldId="283"/>
            <ac:spMk id="27" creationId="{8EA0B94A-647F-4452-80FA-0A7E63CF1053}"/>
          </ac:spMkLst>
        </pc:spChg>
        <pc:spChg chg="del">
          <ac:chgData name="Winicius Silva" userId="b67a8b04478297dc" providerId="LiveId" clId="{4E949312-1460-4180-B923-F1BCD4731A2C}" dt="2020-09-18T15:01:54.780" v="700" actId="478"/>
          <ac:spMkLst>
            <pc:docMk/>
            <pc:sldMk cId="549668071" sldId="283"/>
            <ac:spMk id="76" creationId="{DC7CA34E-1E6F-4A9B-8046-79F6A432DFF4}"/>
          </ac:spMkLst>
        </pc:spChg>
        <pc:graphicFrameChg chg="add del mod">
          <ac:chgData name="Winicius Silva" userId="b67a8b04478297dc" providerId="LiveId" clId="{4E949312-1460-4180-B923-F1BCD4731A2C}" dt="2020-09-18T14:14:23.642" v="61" actId="478"/>
          <ac:graphicFrameMkLst>
            <pc:docMk/>
            <pc:sldMk cId="549668071" sldId="283"/>
            <ac:graphicFrameMk id="9" creationId="{C8209555-54DE-48DD-90A2-E9DF07382E4E}"/>
          </ac:graphicFrameMkLst>
        </pc:graphicFrameChg>
        <pc:picChg chg="add del mod modCrop">
          <ac:chgData name="Winicius Silva" userId="b67a8b04478297dc" providerId="LiveId" clId="{4E949312-1460-4180-B923-F1BCD4731A2C}" dt="2020-09-18T22:22:42.295" v="2115" actId="478"/>
          <ac:picMkLst>
            <pc:docMk/>
            <pc:sldMk cId="549668071" sldId="283"/>
            <ac:picMk id="8" creationId="{66B61FBC-9E58-495F-A36E-C9A66409ACF9}"/>
          </ac:picMkLst>
        </pc:picChg>
        <pc:picChg chg="add del mod">
          <ac:chgData name="Winicius Silva" userId="b67a8b04478297dc" providerId="LiveId" clId="{4E949312-1460-4180-B923-F1BCD4731A2C}" dt="2020-09-18T14:10:49.484" v="6" actId="12084"/>
          <ac:picMkLst>
            <pc:docMk/>
            <pc:sldMk cId="549668071" sldId="283"/>
            <ac:picMk id="8" creationId="{FB2650A2-1799-4A9F-B678-CADCF021983F}"/>
          </ac:picMkLst>
        </pc:picChg>
        <pc:picChg chg="add del mod">
          <ac:chgData name="Winicius Silva" userId="b67a8b04478297dc" providerId="LiveId" clId="{4E949312-1460-4180-B923-F1BCD4731A2C}" dt="2020-09-18T21:18:38.364" v="1510" actId="478"/>
          <ac:picMkLst>
            <pc:docMk/>
            <pc:sldMk cId="549668071" sldId="283"/>
            <ac:picMk id="11" creationId="{87D43298-70CB-47EA-8BE4-E34071F746C0}"/>
          </ac:picMkLst>
        </pc:picChg>
        <pc:picChg chg="mod">
          <ac:chgData name="Winicius Silva" userId="b67a8b04478297dc" providerId="LiveId" clId="{4E949312-1460-4180-B923-F1BCD4731A2C}" dt="2020-09-18T22:19:45.152" v="1826" actId="1076"/>
          <ac:picMkLst>
            <pc:docMk/>
            <pc:sldMk cId="549668071" sldId="283"/>
            <ac:picMk id="21" creationId="{5DCB8096-EDBC-4B45-9B03-44DEE0F2312E}"/>
          </ac:picMkLst>
        </pc:picChg>
        <pc:picChg chg="add del mod">
          <ac:chgData name="Winicius Silva" userId="b67a8b04478297dc" providerId="LiveId" clId="{4E949312-1460-4180-B923-F1BCD4731A2C}" dt="2020-09-18T15:01:20.116" v="698" actId="931"/>
          <ac:picMkLst>
            <pc:docMk/>
            <pc:sldMk cId="549668071" sldId="283"/>
            <ac:picMk id="25" creationId="{82C2ECD2-C03F-4394-A528-125C303CD095}"/>
          </ac:picMkLst>
        </pc:picChg>
        <pc:picChg chg="mod">
          <ac:chgData name="Winicius Silva" userId="b67a8b04478297dc" providerId="LiveId" clId="{4E949312-1460-4180-B923-F1BCD4731A2C}" dt="2020-09-18T15:02:34.080" v="715" actId="1076"/>
          <ac:picMkLst>
            <pc:docMk/>
            <pc:sldMk cId="549668071" sldId="283"/>
            <ac:picMk id="59" creationId="{40E9D21B-D3A4-4A1D-A269-6E00CC94A49D}"/>
          </ac:picMkLst>
        </pc:picChg>
        <pc:picChg chg="add del mod">
          <ac:chgData name="Winicius Silva" userId="b67a8b04478297dc" providerId="LiveId" clId="{4E949312-1460-4180-B923-F1BCD4731A2C}" dt="2020-09-18T15:02:23.747" v="712" actId="1076"/>
          <ac:picMkLst>
            <pc:docMk/>
            <pc:sldMk cId="549668071" sldId="283"/>
            <ac:picMk id="61" creationId="{B7CA5C21-48C6-4D3A-AD6C-FF26B841FDA2}"/>
          </ac:picMkLst>
        </pc:picChg>
        <pc:picChg chg="mod">
          <ac:chgData name="Winicius Silva" userId="b67a8b04478297dc" providerId="LiveId" clId="{4E949312-1460-4180-B923-F1BCD4731A2C}" dt="2020-09-18T15:01:59.392" v="701" actId="1076"/>
          <ac:picMkLst>
            <pc:docMk/>
            <pc:sldMk cId="549668071" sldId="283"/>
            <ac:picMk id="63" creationId="{4E8D0440-206E-4CEC-B0F1-F0418B5980E1}"/>
          </ac:picMkLst>
        </pc:picChg>
        <pc:picChg chg="mod">
          <ac:chgData name="Winicius Silva" userId="b67a8b04478297dc" providerId="LiveId" clId="{4E949312-1460-4180-B923-F1BCD4731A2C}" dt="2020-09-18T15:02:00.607" v="702" actId="1076"/>
          <ac:picMkLst>
            <pc:docMk/>
            <pc:sldMk cId="549668071" sldId="283"/>
            <ac:picMk id="69" creationId="{BEB5593E-53F8-49AA-A19D-C5D513B13C46}"/>
          </ac:picMkLst>
        </pc:picChg>
        <pc:picChg chg="add del mod">
          <ac:chgData name="Winicius Silva" userId="b67a8b04478297dc" providerId="LiveId" clId="{4E949312-1460-4180-B923-F1BCD4731A2C}" dt="2020-09-18T15:02:03.319" v="703" actId="1076"/>
          <ac:picMkLst>
            <pc:docMk/>
            <pc:sldMk cId="549668071" sldId="283"/>
            <ac:picMk id="75" creationId="{6FDA96BB-C49A-4488-8837-0E5EF2ED4705}"/>
          </ac:picMkLst>
        </pc:picChg>
        <pc:picChg chg="mod">
          <ac:chgData name="Winicius Silva" userId="b67a8b04478297dc" providerId="LiveId" clId="{4E949312-1460-4180-B923-F1BCD4731A2C}" dt="2020-09-18T15:02:36.247" v="716" actId="1076"/>
          <ac:picMkLst>
            <pc:docMk/>
            <pc:sldMk cId="549668071" sldId="283"/>
            <ac:picMk id="78" creationId="{4E29604A-F51F-4AED-8C56-F271479A4A17}"/>
          </ac:picMkLst>
        </pc:picChg>
        <pc:picChg chg="del">
          <ac:chgData name="Winicius Silva" userId="b67a8b04478297dc" providerId="LiveId" clId="{4E949312-1460-4180-B923-F1BCD4731A2C}" dt="2020-09-18T14:14:24.339" v="62" actId="478"/>
          <ac:picMkLst>
            <pc:docMk/>
            <pc:sldMk cId="549668071" sldId="283"/>
            <ac:picMk id="80" creationId="{0A20524F-AD48-44C8-ABCF-23434FD0C0FA}"/>
          </ac:picMkLst>
        </pc:picChg>
        <pc:picChg chg="add mod">
          <ac:chgData name="Winicius Silva" userId="b67a8b04478297dc" providerId="LiveId" clId="{4E949312-1460-4180-B923-F1BCD4731A2C}" dt="2020-09-19T00:13:26.580" v="2309" actId="14861"/>
          <ac:picMkLst>
            <pc:docMk/>
            <pc:sldMk cId="549668071" sldId="283"/>
            <ac:picMk id="1026" creationId="{03EDCCA5-1C0B-4C0F-8EDC-1705FBD50ABF}"/>
          </ac:picMkLst>
        </pc:picChg>
      </pc:sldChg>
      <pc:sldChg chg="ord modTransition">
        <pc:chgData name="Winicius Silva" userId="b67a8b04478297dc" providerId="LiveId" clId="{4E949312-1460-4180-B923-F1BCD4731A2C}" dt="2020-09-19T00:00:23.894" v="2197"/>
        <pc:sldMkLst>
          <pc:docMk/>
          <pc:sldMk cId="3384004082" sldId="284"/>
        </pc:sldMkLst>
      </pc:sldChg>
      <pc:sldChg chg="modSp mod modTransition">
        <pc:chgData name="Winicius Silva" userId="b67a8b04478297dc" providerId="LiveId" clId="{4E949312-1460-4180-B923-F1BCD4731A2C}" dt="2020-09-18T22:19:08.093" v="1824"/>
        <pc:sldMkLst>
          <pc:docMk/>
          <pc:sldMk cId="666616528" sldId="285"/>
        </pc:sldMkLst>
        <pc:spChg chg="mod">
          <ac:chgData name="Winicius Silva" userId="b67a8b04478297dc" providerId="LiveId" clId="{4E949312-1460-4180-B923-F1BCD4731A2C}" dt="2020-09-18T22:18:30.923" v="1822" actId="123"/>
          <ac:spMkLst>
            <pc:docMk/>
            <pc:sldMk cId="666616528" sldId="285"/>
            <ac:spMk id="13" creationId="{8487855F-75AD-4E09-9C65-F7E7595341C6}"/>
          </ac:spMkLst>
        </pc:spChg>
        <pc:spChg chg="mod">
          <ac:chgData name="Winicius Silva" userId="b67a8b04478297dc" providerId="LiveId" clId="{4E949312-1460-4180-B923-F1BCD4731A2C}" dt="2020-09-18T22:18:23.063" v="1820" actId="14100"/>
          <ac:spMkLst>
            <pc:docMk/>
            <pc:sldMk cId="666616528" sldId="285"/>
            <ac:spMk id="16" creationId="{B1B15601-0477-447B-BE74-00255E5F1396}"/>
          </ac:spMkLst>
        </pc:spChg>
        <pc:spChg chg="mod">
          <ac:chgData name="Winicius Silva" userId="b67a8b04478297dc" providerId="LiveId" clId="{4E949312-1460-4180-B923-F1BCD4731A2C}" dt="2020-09-18T22:18:27.891" v="1821" actId="123"/>
          <ac:spMkLst>
            <pc:docMk/>
            <pc:sldMk cId="666616528" sldId="285"/>
            <ac:spMk id="18" creationId="{ECF4AE39-5FD0-4063-9898-510A9396DEF3}"/>
          </ac:spMkLst>
        </pc:spChg>
      </pc:sldChg>
      <pc:sldChg chg="addSp delSp modSp add mod ord modTransition">
        <pc:chgData name="Winicius Silva" userId="b67a8b04478297dc" providerId="LiveId" clId="{4E949312-1460-4180-B923-F1BCD4731A2C}" dt="2020-09-19T00:11:54.549" v="2232" actId="1076"/>
        <pc:sldMkLst>
          <pc:docMk/>
          <pc:sldMk cId="2800381303" sldId="286"/>
        </pc:sldMkLst>
        <pc:spChg chg="add del mod">
          <ac:chgData name="Winicius Silva" userId="b67a8b04478297dc" providerId="LiveId" clId="{4E949312-1460-4180-B923-F1BCD4731A2C}" dt="2020-09-19T00:10:42.109" v="2207"/>
          <ac:spMkLst>
            <pc:docMk/>
            <pc:sldMk cId="2800381303" sldId="286"/>
            <ac:spMk id="2" creationId="{8BFC18BC-5753-496F-8240-8CA7AB748915}"/>
          </ac:spMkLst>
        </pc:spChg>
        <pc:spChg chg="add mod">
          <ac:chgData name="Winicius Silva" userId="b67a8b04478297dc" providerId="LiveId" clId="{4E949312-1460-4180-B923-F1BCD4731A2C}" dt="2020-09-19T00:11:54.549" v="2232" actId="1076"/>
          <ac:spMkLst>
            <pc:docMk/>
            <pc:sldMk cId="2800381303" sldId="286"/>
            <ac:spMk id="5" creationId="{420C9137-4850-4B7F-A9F1-15A286EF167F}"/>
          </ac:spMkLst>
        </pc:spChg>
        <pc:spChg chg="mod ord">
          <ac:chgData name="Winicius Silva" userId="b67a8b04478297dc" providerId="LiveId" clId="{4E949312-1460-4180-B923-F1BCD4731A2C}" dt="2020-09-18T22:11:55.962" v="1748" actId="167"/>
          <ac:spMkLst>
            <pc:docMk/>
            <pc:sldMk cId="2800381303" sldId="286"/>
            <ac:spMk id="7" creationId="{4D26BE2D-7248-4F1A-B23C-5B1CE63B6326}"/>
          </ac:spMkLst>
        </pc:spChg>
        <pc:spChg chg="add del">
          <ac:chgData name="Winicius Silva" userId="b67a8b04478297dc" providerId="LiveId" clId="{4E949312-1460-4180-B923-F1BCD4731A2C}" dt="2020-09-18T22:10:49.621" v="1716" actId="478"/>
          <ac:spMkLst>
            <pc:docMk/>
            <pc:sldMk cId="2800381303" sldId="286"/>
            <ac:spMk id="27" creationId="{A5A07044-FFCF-41AF-84FF-C5446AA312DB}"/>
          </ac:spMkLst>
        </pc:spChg>
        <pc:spChg chg="add mod ord">
          <ac:chgData name="Winicius Silva" userId="b67a8b04478297dc" providerId="LiveId" clId="{4E949312-1460-4180-B923-F1BCD4731A2C}" dt="2020-09-18T22:11:34.935" v="1735" actId="207"/>
          <ac:spMkLst>
            <pc:docMk/>
            <pc:sldMk cId="2800381303" sldId="286"/>
            <ac:spMk id="28" creationId="{2D8ECFEE-14BD-4931-83B4-A2760A6C7FAB}"/>
          </ac:spMkLst>
        </pc:spChg>
        <pc:spChg chg="add mod ord">
          <ac:chgData name="Winicius Silva" userId="b67a8b04478297dc" providerId="LiveId" clId="{4E949312-1460-4180-B923-F1BCD4731A2C}" dt="2020-09-18T22:12:53.751" v="1764" actId="1076"/>
          <ac:spMkLst>
            <pc:docMk/>
            <pc:sldMk cId="2800381303" sldId="286"/>
            <ac:spMk id="30" creationId="{6C700CC6-4414-4D6E-A200-58DEC9F6A83B}"/>
          </ac:spMkLst>
        </pc:spChg>
        <pc:spChg chg="add mod ord">
          <ac:chgData name="Winicius Silva" userId="b67a8b04478297dc" providerId="LiveId" clId="{4E949312-1460-4180-B923-F1BCD4731A2C}" dt="2020-09-18T22:12:38.439" v="1760" actId="1076"/>
          <ac:spMkLst>
            <pc:docMk/>
            <pc:sldMk cId="2800381303" sldId="286"/>
            <ac:spMk id="32" creationId="{BD3C13F0-CE7C-4DD0-8428-BA9FF0508F20}"/>
          </ac:spMkLst>
        </pc:spChg>
        <pc:spChg chg="add mod ord">
          <ac:chgData name="Winicius Silva" userId="b67a8b04478297dc" providerId="LiveId" clId="{4E949312-1460-4180-B923-F1BCD4731A2C}" dt="2020-09-18T22:15:52.639" v="1799" actId="1076"/>
          <ac:spMkLst>
            <pc:docMk/>
            <pc:sldMk cId="2800381303" sldId="286"/>
            <ac:spMk id="34" creationId="{B9293241-34C5-4202-9C40-B94ABCF2D4A4}"/>
          </ac:spMkLst>
        </pc:spChg>
        <pc:spChg chg="add mod ord">
          <ac:chgData name="Winicius Silva" userId="b67a8b04478297dc" providerId="LiveId" clId="{4E949312-1460-4180-B923-F1BCD4731A2C}" dt="2020-09-18T22:15:50.015" v="1798" actId="14100"/>
          <ac:spMkLst>
            <pc:docMk/>
            <pc:sldMk cId="2800381303" sldId="286"/>
            <ac:spMk id="36" creationId="{527B357E-548A-419F-A4B2-BCD553413633}"/>
          </ac:spMkLst>
        </pc:spChg>
        <pc:spChg chg="add del mod">
          <ac:chgData name="Winicius Silva" userId="b67a8b04478297dc" providerId="LiveId" clId="{4E949312-1460-4180-B923-F1BCD4731A2C}" dt="2020-09-18T22:13:48.748" v="1782"/>
          <ac:spMkLst>
            <pc:docMk/>
            <pc:sldMk cId="2800381303" sldId="286"/>
            <ac:spMk id="37" creationId="{42724950-7739-4BC8-8172-18F9B39969DD}"/>
          </ac:spMkLst>
        </pc:spChg>
        <pc:picChg chg="add mod">
          <ac:chgData name="Winicius Silva" userId="b67a8b04478297dc" providerId="LiveId" clId="{4E949312-1460-4180-B923-F1BCD4731A2C}" dt="2020-09-18T23:08:07.636" v="2117" actId="1076"/>
          <ac:picMkLst>
            <pc:docMk/>
            <pc:sldMk cId="2800381303" sldId="286"/>
            <ac:picMk id="5" creationId="{0E4B97C9-4A34-4265-8414-FA289D86FB29}"/>
          </ac:picMkLst>
        </pc:picChg>
        <pc:picChg chg="mod">
          <ac:chgData name="Winicius Silva" userId="b67a8b04478297dc" providerId="LiveId" clId="{4E949312-1460-4180-B923-F1BCD4731A2C}" dt="2020-09-19T00:10:31.291" v="2204" actId="1076"/>
          <ac:picMkLst>
            <pc:docMk/>
            <pc:sldMk cId="2800381303" sldId="286"/>
            <ac:picMk id="8" creationId="{0E6BC241-858A-45C8-82A7-C0CCBF678015}"/>
          </ac:picMkLst>
        </pc:picChg>
        <pc:picChg chg="add mod">
          <ac:chgData name="Winicius Silva" userId="b67a8b04478297dc" providerId="LiveId" clId="{4E949312-1460-4180-B923-F1BCD4731A2C}" dt="2020-09-18T22:12:44.615" v="1761" actId="1076"/>
          <ac:picMkLst>
            <pc:docMk/>
            <pc:sldMk cId="2800381303" sldId="286"/>
            <ac:picMk id="9" creationId="{0220277B-2F9F-4FC8-A5C9-CEEDAA5577AB}"/>
          </ac:picMkLst>
        </pc:picChg>
        <pc:picChg chg="add mod">
          <ac:chgData name="Winicius Silva" userId="b67a8b04478297dc" providerId="LiveId" clId="{4E949312-1460-4180-B923-F1BCD4731A2C}" dt="2020-09-18T23:08:06.957" v="2116" actId="1076"/>
          <ac:picMkLst>
            <pc:docMk/>
            <pc:sldMk cId="2800381303" sldId="286"/>
            <ac:picMk id="11" creationId="{FE5DDBB5-7834-4057-B89B-F9CA37161946}"/>
          </ac:picMkLst>
        </pc:picChg>
        <pc:picChg chg="add mod">
          <ac:chgData name="Winicius Silva" userId="b67a8b04478297dc" providerId="LiveId" clId="{4E949312-1460-4180-B923-F1BCD4731A2C}" dt="2020-09-18T22:15:53.839" v="1800" actId="1076"/>
          <ac:picMkLst>
            <pc:docMk/>
            <pc:sldMk cId="2800381303" sldId="286"/>
            <ac:picMk id="13" creationId="{EE1AD093-2DF8-4941-9024-038F1CC568EE}"/>
          </ac:picMkLst>
        </pc:picChg>
        <pc:picChg chg="add mod">
          <ac:chgData name="Winicius Silva" userId="b67a8b04478297dc" providerId="LiveId" clId="{4E949312-1460-4180-B923-F1BCD4731A2C}" dt="2020-09-18T22:15:55.671" v="1801" actId="1076"/>
          <ac:picMkLst>
            <pc:docMk/>
            <pc:sldMk cId="2800381303" sldId="286"/>
            <ac:picMk id="15" creationId="{DBF0D92F-3A04-43C5-8667-97CC2D482B2A}"/>
          </ac:picMkLst>
        </pc:picChg>
        <pc:cxnChg chg="add del mod">
          <ac:chgData name="Winicius Silva" userId="b67a8b04478297dc" providerId="LiveId" clId="{4E949312-1460-4180-B923-F1BCD4731A2C}" dt="2020-09-18T22:10:43.720" v="1714" actId="11529"/>
          <ac:cxnSpMkLst>
            <pc:docMk/>
            <pc:sldMk cId="2800381303" sldId="286"/>
            <ac:cxnSpMk id="17" creationId="{F5CB8423-6556-4662-8AFA-237B5E41BC3B}"/>
          </ac:cxnSpMkLst>
        </pc:cxnChg>
        <pc:cxnChg chg="add del mod">
          <ac:chgData name="Winicius Silva" userId="b67a8b04478297dc" providerId="LiveId" clId="{4E949312-1460-4180-B923-F1BCD4731A2C}" dt="2020-09-18T22:10:43.297" v="1713"/>
          <ac:cxnSpMkLst>
            <pc:docMk/>
            <pc:sldMk cId="2800381303" sldId="286"/>
            <ac:cxnSpMk id="18" creationId="{AD84F858-D52C-4A61-8D9C-864454FD3427}"/>
          </ac:cxnSpMkLst>
        </pc:cxnChg>
        <pc:cxnChg chg="add del mod">
          <ac:chgData name="Winicius Silva" userId="b67a8b04478297dc" providerId="LiveId" clId="{4E949312-1460-4180-B923-F1BCD4731A2C}" dt="2020-09-18T22:10:42.897" v="1711"/>
          <ac:cxnSpMkLst>
            <pc:docMk/>
            <pc:sldMk cId="2800381303" sldId="286"/>
            <ac:cxnSpMk id="19" creationId="{E42F2D8E-6187-401E-ABEC-1D1038709D82}"/>
          </ac:cxnSpMkLst>
        </pc:cxnChg>
        <pc:cxnChg chg="add del mod">
          <ac:chgData name="Winicius Silva" userId="b67a8b04478297dc" providerId="LiveId" clId="{4E949312-1460-4180-B923-F1BCD4731A2C}" dt="2020-09-18T22:10:42.375" v="1708"/>
          <ac:cxnSpMkLst>
            <pc:docMk/>
            <pc:sldMk cId="2800381303" sldId="286"/>
            <ac:cxnSpMk id="21" creationId="{D874CA3F-2776-487F-A9D8-B53133BE6504}"/>
          </ac:cxnSpMkLst>
        </pc:cxnChg>
        <pc:cxnChg chg="add del mod">
          <ac:chgData name="Winicius Silva" userId="b67a8b04478297dc" providerId="LiveId" clId="{4E949312-1460-4180-B923-F1BCD4731A2C}" dt="2020-09-18T22:10:41.747" v="1705"/>
          <ac:cxnSpMkLst>
            <pc:docMk/>
            <pc:sldMk cId="2800381303" sldId="286"/>
            <ac:cxnSpMk id="23" creationId="{2ABC4A1A-17EC-4F6C-BD84-B096F45B3721}"/>
          </ac:cxnSpMkLst>
        </pc:cxnChg>
      </pc:sldChg>
      <pc:sldChg chg="addSp delSp modSp add mod">
        <pc:chgData name="Winicius Silva" userId="b67a8b04478297dc" providerId="LiveId" clId="{4E949312-1460-4180-B923-F1BCD4731A2C}" dt="2020-09-18T23:47:59.179" v="2193" actId="1076"/>
        <pc:sldMkLst>
          <pc:docMk/>
          <pc:sldMk cId="956350937" sldId="287"/>
        </pc:sldMkLst>
        <pc:spChg chg="add del mod">
          <ac:chgData name="Winicius Silva" userId="b67a8b04478297dc" providerId="LiveId" clId="{4E949312-1460-4180-B923-F1BCD4731A2C}" dt="2020-09-18T23:43:13.035" v="2182" actId="478"/>
          <ac:spMkLst>
            <pc:docMk/>
            <pc:sldMk cId="956350937" sldId="287"/>
            <ac:spMk id="2" creationId="{5F8E078C-B5FF-4805-8C1B-A80AE79DE578}"/>
          </ac:spMkLst>
        </pc:spChg>
        <pc:spChg chg="del mod">
          <ac:chgData name="Winicius Silva" userId="b67a8b04478297dc" providerId="LiveId" clId="{4E949312-1460-4180-B923-F1BCD4731A2C}" dt="2020-09-18T23:37:33.546" v="2129" actId="478"/>
          <ac:spMkLst>
            <pc:docMk/>
            <pc:sldMk cId="956350937" sldId="287"/>
            <ac:spMk id="4" creationId="{E3AB68B7-C804-4A86-A22D-FA7FAFDB51CC}"/>
          </ac:spMkLst>
        </pc:spChg>
        <pc:spChg chg="add del mod">
          <ac:chgData name="Winicius Silva" userId="b67a8b04478297dc" providerId="LiveId" clId="{4E949312-1460-4180-B923-F1BCD4731A2C}" dt="2020-09-18T23:38:54.323" v="2156" actId="1076"/>
          <ac:spMkLst>
            <pc:docMk/>
            <pc:sldMk cId="956350937" sldId="287"/>
            <ac:spMk id="7" creationId="{4D26BE2D-7248-4F1A-B23C-5B1CE63B6326}"/>
          </ac:spMkLst>
        </pc:spChg>
        <pc:spChg chg="del mod">
          <ac:chgData name="Winicius Silva" userId="b67a8b04478297dc" providerId="LiveId" clId="{4E949312-1460-4180-B923-F1BCD4731A2C}" dt="2020-09-18T23:37:43.424" v="2139" actId="478"/>
          <ac:spMkLst>
            <pc:docMk/>
            <pc:sldMk cId="956350937" sldId="287"/>
            <ac:spMk id="9" creationId="{0F2BC647-A276-4DF0-9721-04A7B6B62AEE}"/>
          </ac:spMkLst>
        </pc:spChg>
        <pc:spChg chg="del mod">
          <ac:chgData name="Winicius Silva" userId="b67a8b04478297dc" providerId="LiveId" clId="{4E949312-1460-4180-B923-F1BCD4731A2C}" dt="2020-09-18T23:37:54.732" v="2151" actId="478"/>
          <ac:spMkLst>
            <pc:docMk/>
            <pc:sldMk cId="956350937" sldId="287"/>
            <ac:spMk id="12" creationId="{AD35E073-52C0-4B1E-8637-6FC674C8978A}"/>
          </ac:spMkLst>
        </pc:spChg>
        <pc:spChg chg="del mod">
          <ac:chgData name="Winicius Silva" userId="b67a8b04478297dc" providerId="LiveId" clId="{4E949312-1460-4180-B923-F1BCD4731A2C}" dt="2020-09-18T23:37:37.760" v="2133" actId="478"/>
          <ac:spMkLst>
            <pc:docMk/>
            <pc:sldMk cId="956350937" sldId="287"/>
            <ac:spMk id="14" creationId="{C4980F83-5B06-4654-9D47-19FA8CA0F122}"/>
          </ac:spMkLst>
        </pc:spChg>
        <pc:spChg chg="del mod">
          <ac:chgData name="Winicius Silva" userId="b67a8b04478297dc" providerId="LiveId" clId="{4E949312-1460-4180-B923-F1BCD4731A2C}" dt="2020-09-18T23:37:42.068" v="2137" actId="478"/>
          <ac:spMkLst>
            <pc:docMk/>
            <pc:sldMk cId="956350937" sldId="287"/>
            <ac:spMk id="16" creationId="{EEA8B832-FD88-4161-A5FE-15945EAA0F22}"/>
          </ac:spMkLst>
        </pc:spChg>
        <pc:spChg chg="del mod">
          <ac:chgData name="Winicius Silva" userId="b67a8b04478297dc" providerId="LiveId" clId="{4E949312-1460-4180-B923-F1BCD4731A2C}" dt="2020-09-18T23:37:47.292" v="2143" actId="478"/>
          <ac:spMkLst>
            <pc:docMk/>
            <pc:sldMk cId="956350937" sldId="287"/>
            <ac:spMk id="18" creationId="{1324E76A-EBD2-4049-96A5-A28C2493A39B}"/>
          </ac:spMkLst>
        </pc:spChg>
        <pc:picChg chg="del mod">
          <ac:chgData name="Winicius Silva" userId="b67a8b04478297dc" providerId="LiveId" clId="{4E949312-1460-4180-B923-F1BCD4731A2C}" dt="2020-09-18T23:37:57.310" v="2153" actId="478"/>
          <ac:picMkLst>
            <pc:docMk/>
            <pc:sldMk cId="956350937" sldId="287"/>
            <ac:picMk id="6" creationId="{28D62E4C-A299-47D8-A591-85C57A19B383}"/>
          </ac:picMkLst>
        </pc:picChg>
        <pc:picChg chg="del">
          <ac:chgData name="Winicius Silva" userId="b67a8b04478297dc" providerId="LiveId" clId="{4E949312-1460-4180-B923-F1BCD4731A2C}" dt="2020-09-18T23:37:36.083" v="2131" actId="478"/>
          <ac:picMkLst>
            <pc:docMk/>
            <pc:sldMk cId="956350937" sldId="287"/>
            <ac:picMk id="10" creationId="{43B6A7EB-102B-4FCA-AAF5-5E54E8312031}"/>
          </ac:picMkLst>
        </pc:picChg>
        <pc:picChg chg="del mod">
          <ac:chgData name="Winicius Silva" userId="b67a8b04478297dc" providerId="LiveId" clId="{4E949312-1460-4180-B923-F1BCD4731A2C}" dt="2020-09-18T23:37:39.335" v="2135" actId="478"/>
          <ac:picMkLst>
            <pc:docMk/>
            <pc:sldMk cId="956350937" sldId="287"/>
            <ac:picMk id="13" creationId="{4A50893C-3305-41EC-B9C2-3F2CB4E8E471}"/>
          </ac:picMkLst>
        </pc:picChg>
        <pc:picChg chg="add mod">
          <ac:chgData name="Winicius Silva" userId="b67a8b04478297dc" providerId="LiveId" clId="{4E949312-1460-4180-B923-F1BCD4731A2C}" dt="2020-09-18T23:47:50.028" v="2192" actId="1076"/>
          <ac:picMkLst>
            <pc:docMk/>
            <pc:sldMk cId="956350937" sldId="287"/>
            <ac:picMk id="15" creationId="{ABB25310-142B-406D-976C-3CD43F6E30EF}"/>
          </ac:picMkLst>
        </pc:picChg>
        <pc:picChg chg="add mod">
          <ac:chgData name="Winicius Silva" userId="b67a8b04478297dc" providerId="LiveId" clId="{4E949312-1460-4180-B923-F1BCD4731A2C}" dt="2020-09-18T23:47:59.179" v="2193" actId="1076"/>
          <ac:picMkLst>
            <pc:docMk/>
            <pc:sldMk cId="956350937" sldId="287"/>
            <ac:picMk id="17" creationId="{52B39361-FE71-4D7A-807B-5B8ABCC52466}"/>
          </ac:picMkLst>
        </pc:picChg>
      </pc:sldChg>
      <pc:sldMasterChg chg="modTransition modSldLayout">
        <pc:chgData name="Winicius Silva" userId="b67a8b04478297dc" providerId="LiveId" clId="{4E949312-1460-4180-B923-F1BCD4731A2C}" dt="2020-09-18T22:19:08.093" v="1824"/>
        <pc:sldMasterMkLst>
          <pc:docMk/>
          <pc:sldMasterMk cId="1318547800" sldId="2147483648"/>
        </pc:sldMasterMkLst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68227111" sldId="2147483649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4266679940" sldId="2147483650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761662256" sldId="2147483651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21201197" sldId="2147483652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480997969" sldId="2147483653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067156949" sldId="2147483654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04348887" sldId="2147483655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2633573224" sldId="2147483656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1397442081" sldId="2147483657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915923612" sldId="2147483658"/>
          </pc:sldLayoutMkLst>
        </pc:sldLayoutChg>
        <pc:sldLayoutChg chg="modTransition">
          <pc:chgData name="Winicius Silva" userId="b67a8b04478297dc" providerId="LiveId" clId="{4E949312-1460-4180-B923-F1BCD4731A2C}" dt="2020-09-18T22:19:08.093" v="1824"/>
          <pc:sldLayoutMkLst>
            <pc:docMk/>
            <pc:sldMasterMk cId="1318547800" sldId="2147483648"/>
            <pc:sldLayoutMk cId="3602667114" sldId="2147483659"/>
          </pc:sldLayoutMkLst>
        </pc:sldLayoutChg>
      </pc:sldMasterChg>
    </pc:docChg>
  </pc:docChgLst>
</pc:chgInfo>
</file>

<file path=ppt/media/hdphoto1.wdp>
</file>

<file path=ppt/media/hdphoto2.wdp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jpe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jpe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51.jpg>
</file>

<file path=ppt/media/image52.png>
</file>

<file path=ppt/media/image53.png>
</file>

<file path=ppt/media/image54.png>
</file>

<file path=ppt/media/image55.png>
</file>

<file path=ppt/media/image56.jpg>
</file>

<file path=ppt/media/image57.PNG>
</file>

<file path=ppt/media/image58.png>
</file>

<file path=ppt/media/image59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AC4758-D9DF-41D6-B6A2-A73A1DC4B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6DEEE4-EC92-41A4-8FC2-5EC89276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B59AA6-1128-4860-8958-A1F9705F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422FEF-5551-42F6-AA99-8C2E753A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E4FA63-E4E3-42C9-A19C-A6FA1D827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822711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61F7D-6280-4148-A771-7F98EFE48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F219B25-D1E2-4DF0-975D-9A73900E9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D4ED3C5-41CD-4423-A15B-4C42B79A3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721AF1-920F-4B7B-90F1-0C9DCECA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1B9F2E-CD04-4EE2-BC2F-10DFFE272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92361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FF4397-3E76-4B41-9778-488F5D7CE8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8F7BE33-01CB-4635-B501-8B30B5157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DF04E7-6A62-446F-B1A1-FEB569A9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B1ECF2-5B46-4C99-B342-46BAABC3B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2217F6-59DD-4757-BD86-89192515A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66711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6A5647-DBD6-4C43-BFF6-833ADF1A7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900963-192C-4EAE-AD49-5C73DCE82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DD3505-DFB8-4C5F-B4A3-E0D6FEC60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923759-66A1-4E27-A8DF-6C050694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5178D2-1E7C-45D5-A32B-298699923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667994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F91E0-26D0-4D24-B12D-103F299C0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D3E18A-FB5F-4076-929F-BFA614CD2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CABB84-DF0C-4D44-B62A-3EF372DD8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6992A7-1EE5-4C0F-A029-445C536A7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190FBF-D961-4768-879E-1655FCF00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66225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ADEBA-919C-439B-AA90-B98F75AB4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564F2A-0899-49D6-B2DC-12D952AE0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C7A576-E90E-4422-ABE2-69489B265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0F0C24-FF36-4EBB-A9E1-B3A9FADBB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DEB17FC-76E9-42A2-BD61-4DA083099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CBDDFA-7741-4659-8193-EE4E81A75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120119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2A3CE-D165-460A-A45D-E83066BDA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DFA7C2-286F-4554-9ACA-512FFC4D6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FEFADF-D88B-4D3E-BAF4-6AC01784D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B251B41-D98F-4482-A839-DBCE71FBE5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61DDD3A-63F2-4299-8227-EED512BEC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B4AB5BE-EA8C-44ED-83A6-5946E27F0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604DF60-2176-44A4-AA05-E5C211B4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05C1015-A59D-4DC9-901B-066647AC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099796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E53EC1-1387-4524-B86C-FB21FE98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83B9259-CC1A-41EB-9770-B3AF0F939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65E57A-2B7F-474F-A2C5-1F94D645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D22E01D-99C6-4141-97C6-D28B4D9B2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7156949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DA16D9-3D67-418B-A250-A284F9F9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2FCE230-935C-45B9-8849-DE30E5674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5DE6E87-B063-4C7C-AE7A-E00EEB48C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4888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DEDC9A-6270-4BDE-84E0-7CB8CC29D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DC630D-5B41-44FC-94BA-D45306D57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3B9889-1DE8-4268-A124-44E8DF172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14540AE-9C70-4E9D-9494-B5A64A153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B96260-36EF-45E1-B6DC-77A0F16AC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DA6F1FB-DA5D-4EEA-ABD7-D4CE6352A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357322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EADB1B-B731-4F08-858E-63892790F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3AD495-64B0-4624-8F1E-7CA21AED0E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4CE55D-5DC2-468F-B410-34BC2BFF2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8C2185-6967-43F4-8391-1FE9515F3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995B7C-438F-4ADD-B5D0-CD2E3FC6B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60C704-EFB6-4DE0-85D9-995835768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44208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AA3B93D-721A-4309-A15C-0EB0A1D06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5363EE-9E89-4914-9D71-BC83DE44D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83C0B4-9C12-44DF-ADF2-9EBDAD40C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D14AC-AED8-4ADF-95CB-48061795ADDC}" type="datetimeFigureOut">
              <a:rPr lang="pt-BR" smtClean="0"/>
              <a:t>24/09/2020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E77B05-FA32-4CB5-98B1-F44B6AB58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C646C6-61D9-4610-80AE-F838E00B9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91335-8116-46C6-BD0E-DD32C11018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547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14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9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Caminhão em estrada&#10;&#10;Descrição gerada automaticamente">
            <a:extLst>
              <a:ext uri="{FF2B5EF4-FFF2-40B4-BE49-F238E27FC236}">
                <a16:creationId xmlns:a16="http://schemas.microsoft.com/office/drawing/2014/main" id="{07DEDA6E-2404-4466-A360-BAA82DAE8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2" y="0"/>
            <a:ext cx="12193642" cy="6858000"/>
          </a:xfrm>
          <a:prstGeom prst="rect">
            <a:avLst/>
          </a:prstGeom>
        </p:spPr>
      </p:pic>
      <p:pic>
        <p:nvPicPr>
          <p:cNvPr id="7" name="Imagem 6" descr="Uma imagem contendo comida, desenho&#10;&#10;Descrição gerada automaticamente">
            <a:extLst>
              <a:ext uri="{FF2B5EF4-FFF2-40B4-BE49-F238E27FC236}">
                <a16:creationId xmlns:a16="http://schemas.microsoft.com/office/drawing/2014/main" id="{BC5FF946-5CDF-4E50-815B-733A18439B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087" y="466496"/>
            <a:ext cx="4760500" cy="386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6361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Tela de computador com ícones&#10;&#10;Descrição gerada automaticamente">
            <a:extLst>
              <a:ext uri="{FF2B5EF4-FFF2-40B4-BE49-F238E27FC236}">
                <a16:creationId xmlns:a16="http://schemas.microsoft.com/office/drawing/2014/main" id="{CEDFC65D-C144-4848-B576-F89120C42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628" y="566928"/>
            <a:ext cx="9384342" cy="572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9256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816DB42F-B392-4954-AEF7-FF1304BFBD9F}"/>
              </a:ext>
            </a:extLst>
          </p:cNvPr>
          <p:cNvSpPr/>
          <p:nvPr/>
        </p:nvSpPr>
        <p:spPr>
          <a:xfrm>
            <a:off x="849296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71A8F24-EED9-48AA-B2E7-DA91D83DF9EC}"/>
              </a:ext>
            </a:extLst>
          </p:cNvPr>
          <p:cNvSpPr txBox="1"/>
          <p:nvPr/>
        </p:nvSpPr>
        <p:spPr>
          <a:xfrm>
            <a:off x="11097087" y="-79899"/>
            <a:ext cx="8966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latin typeface="Oswald Regular" panose="020B0604020202020204" charset="0"/>
              </a:rPr>
              <a:t>4</a:t>
            </a:r>
          </a:p>
        </p:txBody>
      </p:sp>
      <p:pic>
        <p:nvPicPr>
          <p:cNvPr id="4098" name="Picture 2" descr="Soluções - Nectunt Systems | Sistemas de Gestão Empresarial">
            <a:extLst>
              <a:ext uri="{FF2B5EF4-FFF2-40B4-BE49-F238E27FC236}">
                <a16:creationId xmlns:a16="http://schemas.microsoft.com/office/drawing/2014/main" id="{9A10773F-C14E-498E-A395-5C62BA5F0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562" y="1533617"/>
            <a:ext cx="5054354" cy="3790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A0FFBEB-CE67-469B-9D23-B5ABA8BEDEED}"/>
              </a:ext>
            </a:extLst>
          </p:cNvPr>
          <p:cNvSpPr txBox="1"/>
          <p:nvPr/>
        </p:nvSpPr>
        <p:spPr>
          <a:xfrm>
            <a:off x="5492319" y="4029700"/>
            <a:ext cx="4873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QUEM SOMOS</a:t>
            </a:r>
          </a:p>
        </p:txBody>
      </p:sp>
    </p:spTree>
    <p:extLst>
      <p:ext uri="{BB962C8B-B14F-4D97-AF65-F5344CB8AC3E}">
        <p14:creationId xmlns:p14="http://schemas.microsoft.com/office/powerpoint/2010/main" val="262702901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3C3C996-07C5-4369-9233-10DCB6D3B5FD}"/>
              </a:ext>
            </a:extLst>
          </p:cNvPr>
          <p:cNvSpPr txBox="1"/>
          <p:nvPr/>
        </p:nvSpPr>
        <p:spPr>
          <a:xfrm>
            <a:off x="122570" y="730692"/>
            <a:ext cx="4634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Sagona Book" panose="02020503050505020204" pitchFamily="18" charset="0"/>
              </a:rPr>
              <a:t> O QUE É A BIOTEC?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8577C60-2679-4BD6-BD9C-479C94F95E82}"/>
              </a:ext>
            </a:extLst>
          </p:cNvPr>
          <p:cNvSpPr txBox="1"/>
          <p:nvPr/>
        </p:nvSpPr>
        <p:spPr>
          <a:xfrm>
            <a:off x="122570" y="2472036"/>
            <a:ext cx="5190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Sagona Book" panose="02020503050505020204" pitchFamily="18" charset="0"/>
              </a:rPr>
              <a:t>NOSSO DIFERENCIAL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AF9AE90-A244-4F20-A153-E985AC15A749}"/>
              </a:ext>
            </a:extLst>
          </p:cNvPr>
          <p:cNvSpPr txBox="1"/>
          <p:nvPr/>
        </p:nvSpPr>
        <p:spPr>
          <a:xfrm>
            <a:off x="122570" y="4859711"/>
            <a:ext cx="43411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Sagona Book" panose="02020503050505020204" pitchFamily="18" charset="0"/>
              </a:rPr>
              <a:t>PUBLICO ALVO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E4D4998-8FEA-46E9-8CD5-70BAFC0EDC8E}"/>
              </a:ext>
            </a:extLst>
          </p:cNvPr>
          <p:cNvSpPr txBox="1"/>
          <p:nvPr/>
        </p:nvSpPr>
        <p:spPr>
          <a:xfrm>
            <a:off x="670766" y="3056811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800" dirty="0">
                <a:solidFill>
                  <a:srgbClr val="000000"/>
                </a:solidFill>
                <a:effectLst/>
                <a:latin typeface="Sagona Book" panose="02020503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 nosso diferencial é a criação de sistemas únicos, de acordo com a necessidade dos nossos clientes. 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CA607C6-EE99-4006-8E0E-332521BEA107}"/>
              </a:ext>
            </a:extLst>
          </p:cNvPr>
          <p:cNvSpPr txBox="1"/>
          <p:nvPr/>
        </p:nvSpPr>
        <p:spPr>
          <a:xfrm>
            <a:off x="670766" y="5427552"/>
            <a:ext cx="5631430" cy="968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Sagona Book" panose="02020503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 nosso público alvo são as transportadoras de medicamentos cujas mercadorias necessitam de controle de temperatura e umidade específicos.</a:t>
            </a:r>
          </a:p>
        </p:txBody>
      </p:sp>
      <p:pic>
        <p:nvPicPr>
          <p:cNvPr id="21" name="Imagem 20" descr="Uma imagem contendo desenho&#10;&#10;Descrição gerada automaticamente">
            <a:extLst>
              <a:ext uri="{FF2B5EF4-FFF2-40B4-BE49-F238E27FC236}">
                <a16:creationId xmlns:a16="http://schemas.microsoft.com/office/drawing/2014/main" id="{5DCB8096-EDBC-4B45-9B03-44DEE0F231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7698" y="-159157"/>
            <a:ext cx="2859794" cy="25449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Imagem 22" descr="Desenho de pessoas&#10;&#10;Descrição gerada automaticamente">
            <a:extLst>
              <a:ext uri="{FF2B5EF4-FFF2-40B4-BE49-F238E27FC236}">
                <a16:creationId xmlns:a16="http://schemas.microsoft.com/office/drawing/2014/main" id="{5659522D-16EA-4996-85FC-A57CA77D4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865" y="2724379"/>
            <a:ext cx="2633472" cy="17933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Imagem 24" descr="Uma imagem contendo desenho&#10;&#10;Descrição gerada automaticamente">
            <a:extLst>
              <a:ext uri="{FF2B5EF4-FFF2-40B4-BE49-F238E27FC236}">
                <a16:creationId xmlns:a16="http://schemas.microsoft.com/office/drawing/2014/main" id="{F6BE92F4-25FE-495F-BE0B-D260EEF60E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797" y="5255820"/>
            <a:ext cx="2874540" cy="14372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076614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3C3C996-07C5-4369-9233-10DCB6D3B5FD}"/>
              </a:ext>
            </a:extLst>
          </p:cNvPr>
          <p:cNvSpPr txBox="1"/>
          <p:nvPr/>
        </p:nvSpPr>
        <p:spPr>
          <a:xfrm>
            <a:off x="6496236" y="403413"/>
            <a:ext cx="4634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Sagona Book" panose="02020503050505020204" pitchFamily="18" charset="0"/>
              </a:rPr>
              <a:t>EQUIPE</a:t>
            </a:r>
          </a:p>
        </p:txBody>
      </p:sp>
      <p:pic>
        <p:nvPicPr>
          <p:cNvPr id="21" name="Imagem 20" descr="Uma imagem contendo desenho&#10;&#10;Descrição gerada automaticamente">
            <a:extLst>
              <a:ext uri="{FF2B5EF4-FFF2-40B4-BE49-F238E27FC236}">
                <a16:creationId xmlns:a16="http://schemas.microsoft.com/office/drawing/2014/main" id="{5DCB8096-EDBC-4B45-9B03-44DEE0F231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172" y="-319240"/>
            <a:ext cx="2502103" cy="2226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9" name="Imagem 58" descr="Foto preta e branca de rosto de homem visto de perto&#10;&#10;Descrição gerada automaticamente">
            <a:extLst>
              <a:ext uri="{FF2B5EF4-FFF2-40B4-BE49-F238E27FC236}">
                <a16:creationId xmlns:a16="http://schemas.microsoft.com/office/drawing/2014/main" id="{40E9D21B-D3A4-4A1D-A269-6E00CC94A4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784" y="3451158"/>
            <a:ext cx="1824205" cy="3243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1" name="Imagem 60" descr="Rosto de homem visto de perto&#10;&#10;Descrição gerada automaticamente">
            <a:extLst>
              <a:ext uri="{FF2B5EF4-FFF2-40B4-BE49-F238E27FC236}">
                <a16:creationId xmlns:a16="http://schemas.microsoft.com/office/drawing/2014/main" id="{B7CA5C21-48C6-4D3A-AD6C-FF26B841F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301" y="1562766"/>
            <a:ext cx="1896607" cy="25277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3" name="Imagem 62" descr="Rosto de homem visto de perto&#10;&#10;Descrição gerada automaticamente">
            <a:extLst>
              <a:ext uri="{FF2B5EF4-FFF2-40B4-BE49-F238E27FC236}">
                <a16:creationId xmlns:a16="http://schemas.microsoft.com/office/drawing/2014/main" id="{4E8D0440-206E-4CEC-B0F1-F0418B598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3" y="1242786"/>
            <a:ext cx="1824205" cy="3243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9" name="Imagem 68" descr="Foto preta e branca de rosto de homem visto de perto&#10;&#10;Descrição gerada automaticamente">
            <a:extLst>
              <a:ext uri="{FF2B5EF4-FFF2-40B4-BE49-F238E27FC236}">
                <a16:creationId xmlns:a16="http://schemas.microsoft.com/office/drawing/2014/main" id="{BEB5593E-53F8-49AA-A19D-C5D513B13C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828" y="1413691"/>
            <a:ext cx="2655527" cy="26555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5" name="Imagem 74" descr="Rosto de homem visto de perto&#10;&#10;Descrição gerada automaticamente">
            <a:extLst>
              <a:ext uri="{FF2B5EF4-FFF2-40B4-BE49-F238E27FC236}">
                <a16:creationId xmlns:a16="http://schemas.microsoft.com/office/drawing/2014/main" id="{6FDA96BB-C49A-4488-8837-0E5EF2ED47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349" y="1259589"/>
            <a:ext cx="1971897" cy="3505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8" name="Imagem 77" descr="Rosto de uma pessoa olhando para a câmera&#10;&#10;Descrição gerada automaticamente">
            <a:extLst>
              <a:ext uri="{FF2B5EF4-FFF2-40B4-BE49-F238E27FC236}">
                <a16:creationId xmlns:a16="http://schemas.microsoft.com/office/drawing/2014/main" id="{4E29604A-F51F-4AED-8C56-F271479A4A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652" y="3795486"/>
            <a:ext cx="3297646" cy="32976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9FC69A7A-8448-46A7-86EE-7F2B7657179B}"/>
              </a:ext>
            </a:extLst>
          </p:cNvPr>
          <p:cNvSpPr txBox="1"/>
          <p:nvPr/>
        </p:nvSpPr>
        <p:spPr>
          <a:xfrm>
            <a:off x="356034" y="3339796"/>
            <a:ext cx="2122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Lucas Felix</a:t>
            </a:r>
          </a:p>
          <a:p>
            <a:r>
              <a:rPr lang="pt-BR" i="1" dirty="0">
                <a:latin typeface="Sagona Book" panose="02020503050505020204" pitchFamily="18" charset="0"/>
              </a:rPr>
              <a:t>P.O / Full </a:t>
            </a:r>
            <a:r>
              <a:rPr lang="pt-BR" i="1" dirty="0" err="1">
                <a:latin typeface="Sagona Book" panose="02020503050505020204" pitchFamily="18" charset="0"/>
              </a:rPr>
              <a:t>Stack</a:t>
            </a:r>
            <a:endParaRPr lang="pt-BR" i="1" dirty="0">
              <a:latin typeface="Sagona Book" panose="02020503050505020204" pitchFamily="18" charset="0"/>
            </a:endParaRPr>
          </a:p>
          <a:p>
            <a:endParaRPr lang="pt-BR" dirty="0">
              <a:latin typeface="Sagona Book" panose="02020503050505020204" pitchFamily="18" charset="0"/>
            </a:endParaRPr>
          </a:p>
          <a:p>
            <a:endParaRPr lang="pt-BR" dirty="0">
              <a:latin typeface="Sagona Book" panose="02020503050505020204" pitchFamily="18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594BA09-31F2-49C4-ACCC-8CB4B1DEA093}"/>
              </a:ext>
            </a:extLst>
          </p:cNvPr>
          <p:cNvSpPr txBox="1"/>
          <p:nvPr/>
        </p:nvSpPr>
        <p:spPr>
          <a:xfrm>
            <a:off x="2916826" y="3378677"/>
            <a:ext cx="2122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Gabriel Dias</a:t>
            </a:r>
          </a:p>
          <a:p>
            <a:r>
              <a:rPr lang="pt-BR" i="1" dirty="0">
                <a:latin typeface="Sagona Book" panose="02020503050505020204" pitchFamily="18" charset="0"/>
              </a:rPr>
              <a:t>DEV</a:t>
            </a:r>
          </a:p>
          <a:p>
            <a:endParaRPr lang="pt-BR" dirty="0">
              <a:latin typeface="Sagona Book" panose="02020503050505020204" pitchFamily="18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4B5A3D4-7ACA-47CC-9C53-FE9287E842F2}"/>
              </a:ext>
            </a:extLst>
          </p:cNvPr>
          <p:cNvSpPr txBox="1"/>
          <p:nvPr/>
        </p:nvSpPr>
        <p:spPr>
          <a:xfrm>
            <a:off x="5681118" y="3378677"/>
            <a:ext cx="2122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Vinicius Novais</a:t>
            </a:r>
          </a:p>
          <a:p>
            <a:r>
              <a:rPr lang="pt-BR" i="1" dirty="0">
                <a:latin typeface="Sagona Book" panose="02020503050505020204" pitchFamily="18" charset="0"/>
              </a:rPr>
              <a:t> P.O / Full </a:t>
            </a:r>
            <a:r>
              <a:rPr lang="pt-BR" i="1" dirty="0" err="1">
                <a:latin typeface="Sagona Book" panose="02020503050505020204" pitchFamily="18" charset="0"/>
              </a:rPr>
              <a:t>Stack</a:t>
            </a:r>
            <a:endParaRPr lang="pt-BR" i="1" dirty="0">
              <a:latin typeface="Sagona Book" panose="02020503050505020204" pitchFamily="18" charset="0"/>
            </a:endParaRPr>
          </a:p>
          <a:p>
            <a:endParaRPr lang="pt-BR" dirty="0">
              <a:latin typeface="Sagona Book" panose="02020503050505020204" pitchFamily="18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B169831-DF83-4EBF-9A13-64D28AB25E69}"/>
              </a:ext>
            </a:extLst>
          </p:cNvPr>
          <p:cNvSpPr txBox="1"/>
          <p:nvPr/>
        </p:nvSpPr>
        <p:spPr>
          <a:xfrm>
            <a:off x="8478776" y="3344268"/>
            <a:ext cx="2122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Gabriel Aguiar</a:t>
            </a:r>
          </a:p>
          <a:p>
            <a:r>
              <a:rPr lang="pt-BR" i="1" dirty="0">
                <a:latin typeface="Sagona Book" panose="02020503050505020204" pitchFamily="18" charset="0"/>
              </a:rPr>
              <a:t>Full </a:t>
            </a:r>
            <a:r>
              <a:rPr lang="pt-BR" i="1" dirty="0" err="1">
                <a:latin typeface="Sagona Book" panose="02020503050505020204" pitchFamily="18" charset="0"/>
              </a:rPr>
              <a:t>Stack</a:t>
            </a:r>
            <a:endParaRPr lang="pt-BR" i="1" dirty="0">
              <a:latin typeface="Sagona Book" panose="02020503050505020204" pitchFamily="18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522C468-E9D8-481E-B97A-169B99A21059}"/>
              </a:ext>
            </a:extLst>
          </p:cNvPr>
          <p:cNvSpPr txBox="1"/>
          <p:nvPr/>
        </p:nvSpPr>
        <p:spPr>
          <a:xfrm>
            <a:off x="1296784" y="5770125"/>
            <a:ext cx="2122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Carlos Eduardo</a:t>
            </a:r>
          </a:p>
          <a:p>
            <a:r>
              <a:rPr lang="pt-BR" i="1" dirty="0">
                <a:latin typeface="Sagona Book" panose="02020503050505020204" pitchFamily="18" charset="0"/>
              </a:rPr>
              <a:t>Full </a:t>
            </a:r>
            <a:r>
              <a:rPr lang="pt-BR" i="1" dirty="0" err="1">
                <a:latin typeface="Sagona Book" panose="02020503050505020204" pitchFamily="18" charset="0"/>
              </a:rPr>
              <a:t>Stack</a:t>
            </a:r>
            <a:endParaRPr lang="pt-BR" i="1" dirty="0">
              <a:latin typeface="Sagona Book" panose="02020503050505020204" pitchFamily="18" charset="0"/>
            </a:endParaRPr>
          </a:p>
          <a:p>
            <a:endParaRPr lang="pt-BR" dirty="0">
              <a:latin typeface="Sagona Book" panose="02020503050505020204" pitchFamily="18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826C5F46-46FD-4EA5-B397-B597EF82E6E9}"/>
              </a:ext>
            </a:extLst>
          </p:cNvPr>
          <p:cNvSpPr txBox="1"/>
          <p:nvPr/>
        </p:nvSpPr>
        <p:spPr>
          <a:xfrm>
            <a:off x="4178634" y="5770125"/>
            <a:ext cx="2122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Carlos </a:t>
            </a:r>
            <a:r>
              <a:rPr lang="pt-BR" dirty="0" err="1">
                <a:latin typeface="Sagona Book" panose="02020503050505020204" pitchFamily="18" charset="0"/>
              </a:rPr>
              <a:t>Mascena</a:t>
            </a:r>
            <a:endParaRPr lang="pt-BR" dirty="0">
              <a:latin typeface="Sagona Book" panose="02020503050505020204" pitchFamily="18" charset="0"/>
            </a:endParaRPr>
          </a:p>
          <a:p>
            <a:r>
              <a:rPr lang="pt-BR" i="1" dirty="0">
                <a:latin typeface="Sagona Book" panose="02020503050505020204" pitchFamily="18" charset="0"/>
              </a:rPr>
              <a:t>DBA</a:t>
            </a:r>
          </a:p>
          <a:p>
            <a:endParaRPr lang="pt-BR" dirty="0">
              <a:latin typeface="Sagona Book" panose="02020503050505020204" pitchFamily="18" charset="0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269CB140-37D7-43F9-8BB6-8E52BF66525F}"/>
              </a:ext>
            </a:extLst>
          </p:cNvPr>
          <p:cNvSpPr txBox="1"/>
          <p:nvPr/>
        </p:nvSpPr>
        <p:spPr>
          <a:xfrm>
            <a:off x="7150105" y="5834636"/>
            <a:ext cx="2122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Winicius Silva</a:t>
            </a:r>
          </a:p>
          <a:p>
            <a:r>
              <a:rPr lang="pt-BR" i="1" dirty="0">
                <a:latin typeface="Sagona Book" panose="02020503050505020204" pitchFamily="18" charset="0"/>
              </a:rPr>
              <a:t>P.O / DBA</a:t>
            </a:r>
          </a:p>
          <a:p>
            <a:endParaRPr lang="pt-BR" dirty="0">
              <a:latin typeface="Sagona Book" panose="020205030505050202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EDCCA5-1C0B-4C0F-8EDC-1705FBD50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460" y="3569289"/>
            <a:ext cx="1946948" cy="34612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66807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4AB4B48-969C-4B30-9163-14F18122B069}"/>
              </a:ext>
            </a:extLst>
          </p:cNvPr>
          <p:cNvSpPr txBox="1"/>
          <p:nvPr/>
        </p:nvSpPr>
        <p:spPr>
          <a:xfrm>
            <a:off x="621437" y="2290438"/>
            <a:ext cx="11008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latin typeface="Oswald Regular" panose="020B0604020202020204" charset="0"/>
              </a:rPr>
              <a:t>5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DC8280F-2C3D-4979-A16F-D4A95F12A48A}"/>
              </a:ext>
            </a:extLst>
          </p:cNvPr>
          <p:cNvSpPr/>
          <p:nvPr/>
        </p:nvSpPr>
        <p:spPr>
          <a:xfrm>
            <a:off x="5658059" y="4026358"/>
            <a:ext cx="5649158" cy="2829757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51C85AD-2418-4165-9C48-CD2555C34BC2}"/>
              </a:ext>
            </a:extLst>
          </p:cNvPr>
          <p:cNvSpPr txBox="1"/>
          <p:nvPr/>
        </p:nvSpPr>
        <p:spPr>
          <a:xfrm>
            <a:off x="1006279" y="5138707"/>
            <a:ext cx="9664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DESENVOLVIMENTO</a:t>
            </a:r>
            <a:r>
              <a:rPr lang="pt-BR" sz="4400" dirty="0">
                <a:solidFill>
                  <a:schemeClr val="bg1"/>
                </a:solidFill>
                <a:latin typeface="Oswald Regular" panose="020B0604020202020204" charset="0"/>
              </a:rPr>
              <a:t> </a:t>
            </a:r>
            <a:r>
              <a:rPr lang="pt-BR" sz="4400" dirty="0">
                <a:latin typeface="Oswald Regular" panose="020B0604020202020204" charset="0"/>
              </a:rPr>
              <a:t>DO PROJETO</a:t>
            </a:r>
          </a:p>
        </p:txBody>
      </p:sp>
      <p:sp>
        <p:nvSpPr>
          <p:cNvPr id="10" name="AutoShape 4" descr="Gestores de IT incapazes de identificar 45% do tráfego de rede - ARTVISION  Business Solutions">
            <a:extLst>
              <a:ext uri="{FF2B5EF4-FFF2-40B4-BE49-F238E27FC236}">
                <a16:creationId xmlns:a16="http://schemas.microsoft.com/office/drawing/2014/main" id="{F5BFF0B0-47CD-4184-9089-8C6BDE96E8B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4" name="Imagem 13" descr="Uma imagem contendo pessoa, no interior, homem, mulher&#10;&#10;Descrição gerada automaticamente">
            <a:extLst>
              <a:ext uri="{FF2B5EF4-FFF2-40B4-BE49-F238E27FC236}">
                <a16:creationId xmlns:a16="http://schemas.microsoft.com/office/drawing/2014/main" id="{0D16E9C0-123B-4B2B-B477-44CC13B87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631" y="785120"/>
            <a:ext cx="7347056" cy="413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7099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Uma imagem contendo placar&#10;&#10;Descrição gerada automaticamente">
            <a:extLst>
              <a:ext uri="{FF2B5EF4-FFF2-40B4-BE49-F238E27FC236}">
                <a16:creationId xmlns:a16="http://schemas.microsoft.com/office/drawing/2014/main" id="{161BC662-18A3-4961-B319-FFCAD199A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852" y="509614"/>
            <a:ext cx="1403323" cy="1271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m 10" descr="Uma imagem contendo placa, placar, computador, mesa&#10;&#10;Descrição gerada automaticamente">
            <a:extLst>
              <a:ext uri="{FF2B5EF4-FFF2-40B4-BE49-F238E27FC236}">
                <a16:creationId xmlns:a16="http://schemas.microsoft.com/office/drawing/2014/main" id="{6EF3B88E-E930-46A3-9E0B-BA4FA4292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26" y="2664186"/>
            <a:ext cx="1428733" cy="14287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Imagem 14" descr="Uma imagem contendo placa, placar&#10;&#10;Descrição gerada automaticamente">
            <a:extLst>
              <a:ext uri="{FF2B5EF4-FFF2-40B4-BE49-F238E27FC236}">
                <a16:creationId xmlns:a16="http://schemas.microsoft.com/office/drawing/2014/main" id="{6007B5C5-41A4-4FB3-9A37-B664F5FFDD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850" y="2436150"/>
            <a:ext cx="1584113" cy="1584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276F80FD-F198-4316-A378-6E3FABBB68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511" y="5134925"/>
            <a:ext cx="2116775" cy="5990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C2E2A20D-6314-420E-991B-3F4E452C5A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253" y="5003238"/>
            <a:ext cx="2309869" cy="7680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906D548E-9925-4640-A7A1-8F0B1EF80F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379" y="2791708"/>
            <a:ext cx="1173691" cy="11736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91B6EEF-C60B-4983-A553-4C18A1FD2A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952" y="592604"/>
            <a:ext cx="1130547" cy="12920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3347E556-6394-46CA-9251-870CF671C6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077" y="509614"/>
            <a:ext cx="1265973" cy="1271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3" name="Imagem 32" descr="Uma imagem contendo objeto, pare, placa, relógio&#10;&#10;Descrição gerada automaticamente">
            <a:extLst>
              <a:ext uri="{FF2B5EF4-FFF2-40B4-BE49-F238E27FC236}">
                <a16:creationId xmlns:a16="http://schemas.microsoft.com/office/drawing/2014/main" id="{B116923B-468C-405D-9AF7-5F2BF3DC9BB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418" y="4648883"/>
            <a:ext cx="2292698" cy="13255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712262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1014400-DE2F-4776-9961-5540ED7D0C34}"/>
              </a:ext>
            </a:extLst>
          </p:cNvPr>
          <p:cNvSpPr txBox="1"/>
          <p:nvPr/>
        </p:nvSpPr>
        <p:spPr>
          <a:xfrm>
            <a:off x="10706470" y="4986499"/>
            <a:ext cx="11629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latin typeface="Oswald Regular" panose="020B0604020202020204" charset="0"/>
              </a:rPr>
              <a:t>6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13D4D7C-9EB9-457C-8F63-28BA3DD671C9}"/>
              </a:ext>
            </a:extLst>
          </p:cNvPr>
          <p:cNvSpPr/>
          <p:nvPr/>
        </p:nvSpPr>
        <p:spPr>
          <a:xfrm>
            <a:off x="1130448" y="0"/>
            <a:ext cx="3095323" cy="6019060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A3DEC9D-075B-42ED-9A9D-69524347BA9D}"/>
              </a:ext>
            </a:extLst>
          </p:cNvPr>
          <p:cNvSpPr txBox="1"/>
          <p:nvPr/>
        </p:nvSpPr>
        <p:spPr>
          <a:xfrm>
            <a:off x="3622091" y="4808680"/>
            <a:ext cx="3095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BACKLOG</a:t>
            </a:r>
          </a:p>
        </p:txBody>
      </p:sp>
      <p:sp>
        <p:nvSpPr>
          <p:cNvPr id="6" name="AutoShape 2" descr="5 Passos para estimar seu backlog em menos de 1 hora - Cultura Ágil">
            <a:extLst>
              <a:ext uri="{FF2B5EF4-FFF2-40B4-BE49-F238E27FC236}">
                <a16:creationId xmlns:a16="http://schemas.microsoft.com/office/drawing/2014/main" id="{0775AD62-2456-4107-ACC5-934B1E00601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9" name="Imagem 8" descr="Uma imagem contendo colorido&#10;&#10;Descrição gerada automaticamente">
            <a:extLst>
              <a:ext uri="{FF2B5EF4-FFF2-40B4-BE49-F238E27FC236}">
                <a16:creationId xmlns:a16="http://schemas.microsoft.com/office/drawing/2014/main" id="{C08B3A4A-0FCA-4E94-9064-7E13C1D5F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195" y="1173028"/>
            <a:ext cx="6137184" cy="345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4834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13F67059-93F5-443A-817E-4E234F98A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74" y="246304"/>
            <a:ext cx="11613452" cy="636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51557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2D692D2-2DFA-4D32-ACE4-F7490AA466F2}"/>
              </a:ext>
            </a:extLst>
          </p:cNvPr>
          <p:cNvSpPr/>
          <p:nvPr/>
        </p:nvSpPr>
        <p:spPr>
          <a:xfrm>
            <a:off x="580032" y="3040602"/>
            <a:ext cx="5066166" cy="381739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83B542-C488-4071-9B3C-38C929C292F8}"/>
              </a:ext>
            </a:extLst>
          </p:cNvPr>
          <p:cNvSpPr txBox="1"/>
          <p:nvPr/>
        </p:nvSpPr>
        <p:spPr>
          <a:xfrm>
            <a:off x="10963923" y="0"/>
            <a:ext cx="1145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latin typeface="Oswald Regular" panose="020B0604020202020204" charset="0"/>
              </a:rPr>
              <a:t>7</a:t>
            </a:r>
          </a:p>
        </p:txBody>
      </p:sp>
      <p:pic>
        <p:nvPicPr>
          <p:cNvPr id="8" name="Imagem 7" descr="Circuito eletrônico em fundo preto&#10;&#10;Descrição gerada automaticamente">
            <a:extLst>
              <a:ext uri="{FF2B5EF4-FFF2-40B4-BE49-F238E27FC236}">
                <a16:creationId xmlns:a16="http://schemas.microsoft.com/office/drawing/2014/main" id="{6EDD874F-B348-43C8-99B8-62B1AD844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724" y="252228"/>
            <a:ext cx="6934200" cy="433387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7C40F605-CD36-446D-8D2C-531761B4F448}"/>
              </a:ext>
            </a:extLst>
          </p:cNvPr>
          <p:cNvSpPr txBox="1"/>
          <p:nvPr/>
        </p:nvSpPr>
        <p:spPr>
          <a:xfrm>
            <a:off x="6454066" y="4838330"/>
            <a:ext cx="47051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TECNOLOGIA</a:t>
            </a:r>
          </a:p>
        </p:txBody>
      </p:sp>
    </p:spTree>
    <p:extLst>
      <p:ext uri="{BB962C8B-B14F-4D97-AF65-F5344CB8AC3E}">
        <p14:creationId xmlns:p14="http://schemas.microsoft.com/office/powerpoint/2010/main" val="255873187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Circuito eletrônico com fios&#10;&#10;Descrição gerada automaticamente">
            <a:extLst>
              <a:ext uri="{FF2B5EF4-FFF2-40B4-BE49-F238E27FC236}">
                <a16:creationId xmlns:a16="http://schemas.microsoft.com/office/drawing/2014/main" id="{1F535815-0404-4590-8144-6C6E92813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949" y="1389457"/>
            <a:ext cx="1532430" cy="1532430"/>
          </a:xfrm>
          <a:prstGeom prst="rect">
            <a:avLst/>
          </a:prstGeom>
        </p:spPr>
      </p:pic>
      <p:pic>
        <p:nvPicPr>
          <p:cNvPr id="9" name="Imagem 8" descr="Uma imagem contendo circuito&#10;&#10;Descrição gerada automaticamente">
            <a:extLst>
              <a:ext uri="{FF2B5EF4-FFF2-40B4-BE49-F238E27FC236}">
                <a16:creationId xmlns:a16="http://schemas.microsoft.com/office/drawing/2014/main" id="{91E106E7-F75F-4F80-A662-11D62049A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115" y="1430621"/>
            <a:ext cx="1450101" cy="1450101"/>
          </a:xfrm>
          <a:prstGeom prst="rect">
            <a:avLst/>
          </a:prstGeom>
        </p:spPr>
      </p:pic>
      <p:pic>
        <p:nvPicPr>
          <p:cNvPr id="11" name="Imagem 10" descr="Uma imagem contendo relógio, placar&#10;&#10;Descrição gerada automaticamente">
            <a:extLst>
              <a:ext uri="{FF2B5EF4-FFF2-40B4-BE49-F238E27FC236}">
                <a16:creationId xmlns:a16="http://schemas.microsoft.com/office/drawing/2014/main" id="{D2DC329B-12DA-45FC-9B5B-27979B10E6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644" y="1155024"/>
            <a:ext cx="2377063" cy="1717306"/>
          </a:xfrm>
          <a:prstGeom prst="rect">
            <a:avLst/>
          </a:prstGeom>
        </p:spPr>
      </p:pic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AD0F62FA-82A7-4C2F-9091-D7423F7D5F21}"/>
              </a:ext>
            </a:extLst>
          </p:cNvPr>
          <p:cNvSpPr/>
          <p:nvPr/>
        </p:nvSpPr>
        <p:spPr>
          <a:xfrm>
            <a:off x="380540" y="722377"/>
            <a:ext cx="4118305" cy="66944"/>
          </a:xfrm>
          <a:prstGeom prst="roundRect">
            <a:avLst/>
          </a:prstGeom>
          <a:solidFill>
            <a:srgbClr val="1FE1CA">
              <a:alpha val="70000"/>
            </a:srgbClr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3200" dirty="0">
                <a:solidFill>
                  <a:schemeClr val="tx1"/>
                </a:solidFill>
                <a:latin typeface="Sagona Book" panose="02020503050505020204" pitchFamily="18" charset="0"/>
              </a:rPr>
              <a:t>O que é o </a:t>
            </a:r>
            <a:r>
              <a:rPr lang="pt-BR" sz="3200" dirty="0" err="1">
                <a:solidFill>
                  <a:schemeClr val="tx1"/>
                </a:solidFill>
                <a:latin typeface="Sagona Book" panose="02020503050505020204" pitchFamily="18" charset="0"/>
              </a:rPr>
              <a:t>TecX</a:t>
            </a:r>
            <a:r>
              <a:rPr lang="pt-BR" sz="3200" dirty="0">
                <a:solidFill>
                  <a:schemeClr val="tx1"/>
                </a:solidFill>
                <a:latin typeface="Sagona Book" panose="02020503050505020204" pitchFamily="18" charset="0"/>
              </a:rPr>
              <a:t>?</a:t>
            </a:r>
          </a:p>
          <a:p>
            <a:endParaRPr lang="pt-BR" dirty="0">
              <a:solidFill>
                <a:schemeClr val="tx1"/>
              </a:solidFill>
              <a:latin typeface="Sagona Book" panose="02020503050505020204" pitchFamily="18" charset="0"/>
            </a:endParaRPr>
          </a:p>
          <a:p>
            <a:endParaRPr lang="pt-BR" dirty="0">
              <a:solidFill>
                <a:schemeClr val="tx1"/>
              </a:solidFill>
              <a:latin typeface="Sagona Book" panose="02020503050505020204" pitchFamily="18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89098E1-C0DA-4D37-957C-55CCC81EEAB4}"/>
              </a:ext>
            </a:extLst>
          </p:cNvPr>
          <p:cNvSpPr txBox="1"/>
          <p:nvPr/>
        </p:nvSpPr>
        <p:spPr>
          <a:xfrm>
            <a:off x="1701979" y="2779354"/>
            <a:ext cx="2423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0070C0"/>
                </a:solidFill>
                <a:latin typeface="Sagona Book" panose="02020503050505020204" pitchFamily="18" charset="0"/>
              </a:rPr>
              <a:t>Arduino</a:t>
            </a:r>
            <a:r>
              <a:rPr lang="pt-BR" dirty="0"/>
              <a:t> 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DC0D568-F1AA-4C4C-A868-7E142E11DA8E}"/>
              </a:ext>
            </a:extLst>
          </p:cNvPr>
          <p:cNvSpPr txBox="1"/>
          <p:nvPr/>
        </p:nvSpPr>
        <p:spPr>
          <a:xfrm>
            <a:off x="4339496" y="2767637"/>
            <a:ext cx="2423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0070C0"/>
                </a:solidFill>
                <a:latin typeface="Sagona Book" panose="02020503050505020204" pitchFamily="18" charset="0"/>
              </a:rPr>
              <a:t>DHT11</a:t>
            </a:r>
            <a:r>
              <a:rPr lang="pt-BR" dirty="0"/>
              <a:t> </a:t>
            </a:r>
          </a:p>
        </p:txBody>
      </p:sp>
      <p:sp>
        <p:nvSpPr>
          <p:cNvPr id="23" name="Forma Livre: Forma 22">
            <a:extLst>
              <a:ext uri="{FF2B5EF4-FFF2-40B4-BE49-F238E27FC236}">
                <a16:creationId xmlns:a16="http://schemas.microsoft.com/office/drawing/2014/main" id="{4BBB95E2-8AD3-42C3-B7A8-4160FC7E700F}"/>
              </a:ext>
            </a:extLst>
          </p:cNvPr>
          <p:cNvSpPr/>
          <p:nvPr/>
        </p:nvSpPr>
        <p:spPr>
          <a:xfrm>
            <a:off x="1310610" y="1012455"/>
            <a:ext cx="7264377" cy="2490519"/>
          </a:xfrm>
          <a:custGeom>
            <a:avLst/>
            <a:gdLst>
              <a:gd name="connsiteX0" fmla="*/ 73152 w 5971031"/>
              <a:gd name="connsiteY0" fmla="*/ 44010 h 2641928"/>
              <a:gd name="connsiteX1" fmla="*/ 73152 w 5971031"/>
              <a:gd name="connsiteY1" fmla="*/ 2572886 h 2641928"/>
              <a:gd name="connsiteX2" fmla="*/ 5888736 w 5971031"/>
              <a:gd name="connsiteY2" fmla="*/ 2572886 h 2641928"/>
              <a:gd name="connsiteX3" fmla="*/ 5888736 w 5971031"/>
              <a:gd name="connsiteY3" fmla="*/ 44010 h 2641928"/>
              <a:gd name="connsiteX4" fmla="*/ 0 w 5971031"/>
              <a:gd name="connsiteY4" fmla="*/ 0 h 2641928"/>
              <a:gd name="connsiteX5" fmla="*/ 5971031 w 5971031"/>
              <a:gd name="connsiteY5" fmla="*/ 0 h 2641928"/>
              <a:gd name="connsiteX6" fmla="*/ 5971031 w 5971031"/>
              <a:gd name="connsiteY6" fmla="*/ 2641928 h 2641928"/>
              <a:gd name="connsiteX7" fmla="*/ 0 w 5971031"/>
              <a:gd name="connsiteY7" fmla="*/ 2641928 h 2641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71031" h="2641928">
                <a:moveTo>
                  <a:pt x="73152" y="44010"/>
                </a:moveTo>
                <a:lnTo>
                  <a:pt x="73152" y="2572886"/>
                </a:lnTo>
                <a:lnTo>
                  <a:pt x="5888736" y="2572886"/>
                </a:lnTo>
                <a:lnTo>
                  <a:pt x="5888736" y="44010"/>
                </a:lnTo>
                <a:close/>
                <a:moveTo>
                  <a:pt x="0" y="0"/>
                </a:moveTo>
                <a:lnTo>
                  <a:pt x="5971031" y="0"/>
                </a:lnTo>
                <a:lnTo>
                  <a:pt x="5971031" y="2641928"/>
                </a:lnTo>
                <a:lnTo>
                  <a:pt x="0" y="2641928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25" name="Sinal de Adição 24">
            <a:extLst>
              <a:ext uri="{FF2B5EF4-FFF2-40B4-BE49-F238E27FC236}">
                <a16:creationId xmlns:a16="http://schemas.microsoft.com/office/drawing/2014/main" id="{4B1BB857-5EB0-4474-A550-4772A68A6BE4}"/>
              </a:ext>
            </a:extLst>
          </p:cNvPr>
          <p:cNvSpPr/>
          <p:nvPr/>
        </p:nvSpPr>
        <p:spPr>
          <a:xfrm>
            <a:off x="5687312" y="1894277"/>
            <a:ext cx="669640" cy="726871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9AA9922E-0B57-48C1-B04F-AFB61D7BE3F8}"/>
              </a:ext>
            </a:extLst>
          </p:cNvPr>
          <p:cNvSpPr txBox="1"/>
          <p:nvPr/>
        </p:nvSpPr>
        <p:spPr>
          <a:xfrm>
            <a:off x="6631252" y="2779354"/>
            <a:ext cx="2423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FF0000"/>
                </a:solidFill>
                <a:latin typeface="Sagona Book" panose="02020503050505020204" pitchFamily="18" charset="0"/>
              </a:rPr>
              <a:t>Software</a:t>
            </a:r>
            <a:r>
              <a:rPr lang="pt-BR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3" name="Sinal de Adição 32">
            <a:extLst>
              <a:ext uri="{FF2B5EF4-FFF2-40B4-BE49-F238E27FC236}">
                <a16:creationId xmlns:a16="http://schemas.microsoft.com/office/drawing/2014/main" id="{1AECCAFC-0298-4DD3-95E0-6DC83EBC0B94}"/>
              </a:ext>
            </a:extLst>
          </p:cNvPr>
          <p:cNvSpPr/>
          <p:nvPr/>
        </p:nvSpPr>
        <p:spPr>
          <a:xfrm>
            <a:off x="3165379" y="1894278"/>
            <a:ext cx="669640" cy="726871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2" name="Retângulo: Cantos Arredondados 41">
            <a:extLst>
              <a:ext uri="{FF2B5EF4-FFF2-40B4-BE49-F238E27FC236}">
                <a16:creationId xmlns:a16="http://schemas.microsoft.com/office/drawing/2014/main" id="{4EAA8D22-24F5-43B1-AB2A-CE35647478EF}"/>
              </a:ext>
            </a:extLst>
          </p:cNvPr>
          <p:cNvSpPr/>
          <p:nvPr/>
        </p:nvSpPr>
        <p:spPr>
          <a:xfrm>
            <a:off x="4518602" y="4159434"/>
            <a:ext cx="5779465" cy="1975599"/>
          </a:xfrm>
          <a:prstGeom prst="roundRect">
            <a:avLst/>
          </a:prstGeom>
          <a:solidFill>
            <a:srgbClr val="1FE1CA">
              <a:alpha val="7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8C946EE7-AF8E-46A4-9525-ED6AAACD3A06}"/>
              </a:ext>
            </a:extLst>
          </p:cNvPr>
          <p:cNvSpPr txBox="1"/>
          <p:nvPr/>
        </p:nvSpPr>
        <p:spPr>
          <a:xfrm>
            <a:off x="4665035" y="4403655"/>
            <a:ext cx="54865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Sagona Book" panose="02020503050505020204" pitchFamily="18" charset="0"/>
              </a:rPr>
              <a:t>O Arduino serve como uma placa principal sem ele o sistema não funciona.</a:t>
            </a:r>
          </a:p>
          <a:p>
            <a:endParaRPr lang="pt-BR" dirty="0">
              <a:latin typeface="Sagona Book" panose="0202050305050502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Sagona Book" panose="02020503050505020204" pitchFamily="18" charset="0"/>
              </a:rPr>
              <a:t>DHT11 é o sensor que será usado para captar as informações de temperatura e umidade.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238223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2444A325-0922-4156-8FC4-DD58A8EA16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sz="1800" dirty="0">
              <a:latin typeface="Sagona Book" panose="02020503050505020204" pitchFamily="18" charset="0"/>
            </a:endParaRPr>
          </a:p>
        </p:txBody>
      </p:sp>
      <p:pic>
        <p:nvPicPr>
          <p:cNvPr id="2050" name="Picture 2" descr="Como ter acesso a remédios que não estão no sistema de saúde pública |  Jornal Contábil - Com você 24 horas por dia">
            <a:extLst>
              <a:ext uri="{FF2B5EF4-FFF2-40B4-BE49-F238E27FC236}">
                <a16:creationId xmlns:a16="http://schemas.microsoft.com/office/drawing/2014/main" id="{E0751849-0045-496A-AD3A-A46D3B790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660" y="0"/>
            <a:ext cx="10124339" cy="6445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tângulo 30">
            <a:extLst>
              <a:ext uri="{FF2B5EF4-FFF2-40B4-BE49-F238E27FC236}">
                <a16:creationId xmlns:a16="http://schemas.microsoft.com/office/drawing/2014/main" id="{A5B9539C-CFF5-4FFB-9F32-278B2F35EF1D}"/>
              </a:ext>
            </a:extLst>
          </p:cNvPr>
          <p:cNvSpPr/>
          <p:nvPr/>
        </p:nvSpPr>
        <p:spPr>
          <a:xfrm>
            <a:off x="6471818" y="159343"/>
            <a:ext cx="2281561" cy="6169981"/>
          </a:xfrm>
          <a:prstGeom prst="rect">
            <a:avLst/>
          </a:prstGeom>
          <a:solidFill>
            <a:srgbClr val="1FE1CA"/>
          </a:solidFill>
          <a:ln>
            <a:solidFill>
              <a:srgbClr val="1FE1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Retângulo 64">
            <a:extLst>
              <a:ext uri="{FF2B5EF4-FFF2-40B4-BE49-F238E27FC236}">
                <a16:creationId xmlns:a16="http://schemas.microsoft.com/office/drawing/2014/main" id="{94188D2B-B792-4784-8544-D183C61481AB}"/>
              </a:ext>
            </a:extLst>
          </p:cNvPr>
          <p:cNvSpPr/>
          <p:nvPr/>
        </p:nvSpPr>
        <p:spPr>
          <a:xfrm>
            <a:off x="5738993" y="5004794"/>
            <a:ext cx="1056444" cy="88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3A28057C-AEDD-4F24-82AA-A972DBC7F200}"/>
              </a:ext>
            </a:extLst>
          </p:cNvPr>
          <p:cNvSpPr/>
          <p:nvPr/>
        </p:nvSpPr>
        <p:spPr>
          <a:xfrm>
            <a:off x="9652147" y="137930"/>
            <a:ext cx="2281561" cy="6169981"/>
          </a:xfrm>
          <a:prstGeom prst="rect">
            <a:avLst/>
          </a:prstGeom>
          <a:solidFill>
            <a:srgbClr val="1FE1CA"/>
          </a:solidFill>
          <a:ln>
            <a:solidFill>
              <a:srgbClr val="1FE1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5F9D1BBA-071C-4FDB-AAC2-2F73FB8CBFEE}"/>
              </a:ext>
            </a:extLst>
          </p:cNvPr>
          <p:cNvSpPr/>
          <p:nvPr/>
        </p:nvSpPr>
        <p:spPr>
          <a:xfrm>
            <a:off x="3134551" y="159343"/>
            <a:ext cx="2281561" cy="6169981"/>
          </a:xfrm>
          <a:prstGeom prst="rect">
            <a:avLst/>
          </a:prstGeom>
          <a:solidFill>
            <a:srgbClr val="1FE1CA"/>
          </a:solidFill>
          <a:ln>
            <a:solidFill>
              <a:srgbClr val="1FE1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C384DB4-B874-4F28-A02E-419B6A2A2579}"/>
              </a:ext>
            </a:extLst>
          </p:cNvPr>
          <p:cNvSpPr txBox="1"/>
          <p:nvPr/>
        </p:nvSpPr>
        <p:spPr>
          <a:xfrm>
            <a:off x="458581" y="3093711"/>
            <a:ext cx="2654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u="sng" dirty="0">
                <a:latin typeface="Sagona Book" panose="02020503050505020204" pitchFamily="18" charset="0"/>
              </a:rPr>
              <a:t>SUMARIO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A6BF483-4796-4712-84F5-B64FE31FD19C}"/>
              </a:ext>
            </a:extLst>
          </p:cNvPr>
          <p:cNvSpPr/>
          <p:nvPr/>
        </p:nvSpPr>
        <p:spPr>
          <a:xfrm>
            <a:off x="963227" y="0"/>
            <a:ext cx="292963" cy="290299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DF51798-F58B-4A74-9D4F-EA6AA5654928}"/>
              </a:ext>
            </a:extLst>
          </p:cNvPr>
          <p:cNvSpPr/>
          <p:nvPr/>
        </p:nvSpPr>
        <p:spPr>
          <a:xfrm>
            <a:off x="963226" y="3710866"/>
            <a:ext cx="292963" cy="3147134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CE7CAEA-481C-4750-B907-D988F0941718}"/>
              </a:ext>
            </a:extLst>
          </p:cNvPr>
          <p:cNvSpPr/>
          <p:nvPr/>
        </p:nvSpPr>
        <p:spPr>
          <a:xfrm>
            <a:off x="2396231" y="620297"/>
            <a:ext cx="1056444" cy="88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26C227EC-6D05-45A2-8D3D-EE3F0D0D3E21}"/>
              </a:ext>
            </a:extLst>
          </p:cNvPr>
          <p:cNvSpPr txBox="1"/>
          <p:nvPr/>
        </p:nvSpPr>
        <p:spPr>
          <a:xfrm>
            <a:off x="2745974" y="684366"/>
            <a:ext cx="400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Sagona Book" panose="02020503050505020204" pitchFamily="18" charset="0"/>
              </a:rPr>
              <a:t>1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E3D5FC8B-4C9F-4458-9D24-2F1D3DD9EB20}"/>
              </a:ext>
            </a:extLst>
          </p:cNvPr>
          <p:cNvSpPr txBox="1"/>
          <p:nvPr/>
        </p:nvSpPr>
        <p:spPr>
          <a:xfrm>
            <a:off x="3404701" y="853643"/>
            <a:ext cx="212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Contextualização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33B2DD3F-18C8-46D5-980E-015B80E3F996}"/>
              </a:ext>
            </a:extLst>
          </p:cNvPr>
          <p:cNvSpPr/>
          <p:nvPr/>
        </p:nvSpPr>
        <p:spPr>
          <a:xfrm>
            <a:off x="2391497" y="2836295"/>
            <a:ext cx="1056444" cy="88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EA0D4656-E29D-45A9-A4D8-59AAD0F643C7}"/>
              </a:ext>
            </a:extLst>
          </p:cNvPr>
          <p:cNvSpPr/>
          <p:nvPr/>
        </p:nvSpPr>
        <p:spPr>
          <a:xfrm>
            <a:off x="2408268" y="5036845"/>
            <a:ext cx="1056444" cy="88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DFC97CC7-F8FA-4277-B1BD-6E4B37920A44}"/>
              </a:ext>
            </a:extLst>
          </p:cNvPr>
          <p:cNvSpPr/>
          <p:nvPr/>
        </p:nvSpPr>
        <p:spPr>
          <a:xfrm>
            <a:off x="5750627" y="661950"/>
            <a:ext cx="1056444" cy="88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F7BAB11F-600C-4364-A893-71D686C55CFB}"/>
              </a:ext>
            </a:extLst>
          </p:cNvPr>
          <p:cNvSpPr/>
          <p:nvPr/>
        </p:nvSpPr>
        <p:spPr>
          <a:xfrm>
            <a:off x="5726216" y="2834082"/>
            <a:ext cx="1056444" cy="88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7" name="Retângulo 66">
            <a:extLst>
              <a:ext uri="{FF2B5EF4-FFF2-40B4-BE49-F238E27FC236}">
                <a16:creationId xmlns:a16="http://schemas.microsoft.com/office/drawing/2014/main" id="{17D58694-04D8-4B65-A307-B937F65AE1D5}"/>
              </a:ext>
            </a:extLst>
          </p:cNvPr>
          <p:cNvSpPr/>
          <p:nvPr/>
        </p:nvSpPr>
        <p:spPr>
          <a:xfrm>
            <a:off x="9023995" y="620297"/>
            <a:ext cx="1056444" cy="88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Retângulo 68">
            <a:extLst>
              <a:ext uri="{FF2B5EF4-FFF2-40B4-BE49-F238E27FC236}">
                <a16:creationId xmlns:a16="http://schemas.microsoft.com/office/drawing/2014/main" id="{57411BDF-37F6-4210-A7B8-DD9ABE54C625}"/>
              </a:ext>
            </a:extLst>
          </p:cNvPr>
          <p:cNvSpPr/>
          <p:nvPr/>
        </p:nvSpPr>
        <p:spPr>
          <a:xfrm>
            <a:off x="9067896" y="2834082"/>
            <a:ext cx="1056444" cy="88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0632CC1C-EC6F-44EF-B24F-369D2F69D553}"/>
              </a:ext>
            </a:extLst>
          </p:cNvPr>
          <p:cNvSpPr/>
          <p:nvPr/>
        </p:nvSpPr>
        <p:spPr>
          <a:xfrm>
            <a:off x="9036627" y="5004794"/>
            <a:ext cx="1056444" cy="88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5EDAFB59-F62A-4E58-918B-A37931FE6F91}"/>
              </a:ext>
            </a:extLst>
          </p:cNvPr>
          <p:cNvSpPr txBox="1"/>
          <p:nvPr/>
        </p:nvSpPr>
        <p:spPr>
          <a:xfrm>
            <a:off x="2669219" y="2924434"/>
            <a:ext cx="4437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latin typeface="Sagona Book" panose="02020503050505020204" pitchFamily="18" charset="0"/>
              </a:rPr>
              <a:t>2</a:t>
            </a:r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636293A5-8C2B-4518-8EA3-7A4EBFD37C5C}"/>
              </a:ext>
            </a:extLst>
          </p:cNvPr>
          <p:cNvSpPr txBox="1"/>
          <p:nvPr/>
        </p:nvSpPr>
        <p:spPr>
          <a:xfrm>
            <a:off x="2714255" y="5123811"/>
            <a:ext cx="4437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latin typeface="Sagona Book" panose="02020503050505020204" pitchFamily="18" charset="0"/>
              </a:rPr>
              <a:t>3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ACD49C8F-3F3F-4E7D-96E3-AEC82D98B88E}"/>
              </a:ext>
            </a:extLst>
          </p:cNvPr>
          <p:cNvSpPr txBox="1"/>
          <p:nvPr/>
        </p:nvSpPr>
        <p:spPr>
          <a:xfrm>
            <a:off x="6083467" y="720031"/>
            <a:ext cx="4437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latin typeface="Sagona Book" panose="02020503050505020204" pitchFamily="18" charset="0"/>
              </a:rPr>
              <a:t>4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4F5A8C3C-A540-4649-8349-6FAED93E5A95}"/>
              </a:ext>
            </a:extLst>
          </p:cNvPr>
          <p:cNvSpPr txBox="1"/>
          <p:nvPr/>
        </p:nvSpPr>
        <p:spPr>
          <a:xfrm>
            <a:off x="6069742" y="2902998"/>
            <a:ext cx="4437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latin typeface="Sagona Book" panose="02020503050505020204" pitchFamily="18" charset="0"/>
              </a:rPr>
              <a:t>5</a:t>
            </a:r>
          </a:p>
        </p:txBody>
      </p:sp>
      <p:sp>
        <p:nvSpPr>
          <p:cNvPr id="81" name="CaixaDeTexto 80">
            <a:extLst>
              <a:ext uri="{FF2B5EF4-FFF2-40B4-BE49-F238E27FC236}">
                <a16:creationId xmlns:a16="http://schemas.microsoft.com/office/drawing/2014/main" id="{138A614A-275D-4101-B7A7-3B89308C3D54}"/>
              </a:ext>
            </a:extLst>
          </p:cNvPr>
          <p:cNvSpPr txBox="1"/>
          <p:nvPr/>
        </p:nvSpPr>
        <p:spPr>
          <a:xfrm>
            <a:off x="6073764" y="5095146"/>
            <a:ext cx="4437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latin typeface="Sagona Book" panose="02020503050505020204" pitchFamily="18" charset="0"/>
              </a:rPr>
              <a:t>6</a:t>
            </a:r>
          </a:p>
        </p:txBody>
      </p: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7C23BC3C-E98D-420E-A48B-FCC94F00CB15}"/>
              </a:ext>
            </a:extLst>
          </p:cNvPr>
          <p:cNvSpPr txBox="1"/>
          <p:nvPr/>
        </p:nvSpPr>
        <p:spPr>
          <a:xfrm>
            <a:off x="9342956" y="661950"/>
            <a:ext cx="4437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latin typeface="Sagona Book" panose="02020503050505020204" pitchFamily="18" charset="0"/>
              </a:rPr>
              <a:t>7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6FA5525E-6E5D-4955-AA16-ADDB82595DAD}"/>
              </a:ext>
            </a:extLst>
          </p:cNvPr>
          <p:cNvSpPr txBox="1"/>
          <p:nvPr/>
        </p:nvSpPr>
        <p:spPr>
          <a:xfrm>
            <a:off x="9379105" y="2890390"/>
            <a:ext cx="4437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latin typeface="Sagona Book" panose="02020503050505020204" pitchFamily="18" charset="0"/>
              </a:rPr>
              <a:t>8</a:t>
            </a:r>
          </a:p>
        </p:txBody>
      </p: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614B22AA-2E90-4E56-8647-00CE59A1A23B}"/>
              </a:ext>
            </a:extLst>
          </p:cNvPr>
          <p:cNvSpPr txBox="1"/>
          <p:nvPr/>
        </p:nvSpPr>
        <p:spPr>
          <a:xfrm>
            <a:off x="9379645" y="5047867"/>
            <a:ext cx="4437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latin typeface="Sagona Book" panose="02020503050505020204" pitchFamily="18" charset="0"/>
              </a:rPr>
              <a:t>9</a:t>
            </a:r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799C519E-8D87-421E-859C-B1081376EC02}"/>
              </a:ext>
            </a:extLst>
          </p:cNvPr>
          <p:cNvSpPr txBox="1"/>
          <p:nvPr/>
        </p:nvSpPr>
        <p:spPr>
          <a:xfrm>
            <a:off x="3391787" y="3076342"/>
            <a:ext cx="2122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Solução Proposta</a:t>
            </a:r>
          </a:p>
          <a:p>
            <a:endParaRPr lang="pt-BR" dirty="0">
              <a:latin typeface="Sagona Book" panose="02020503050505020204" pitchFamily="18" charset="0"/>
            </a:endParaRPr>
          </a:p>
        </p:txBody>
      </p:sp>
      <p:sp>
        <p:nvSpPr>
          <p:cNvPr id="93" name="CaixaDeTexto 92">
            <a:extLst>
              <a:ext uri="{FF2B5EF4-FFF2-40B4-BE49-F238E27FC236}">
                <a16:creationId xmlns:a16="http://schemas.microsoft.com/office/drawing/2014/main" id="{28B19262-01E7-438E-992C-994113FF1AC5}"/>
              </a:ext>
            </a:extLst>
          </p:cNvPr>
          <p:cNvSpPr txBox="1"/>
          <p:nvPr/>
        </p:nvSpPr>
        <p:spPr>
          <a:xfrm>
            <a:off x="6754896" y="2951945"/>
            <a:ext cx="2122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Desenvolvimento</a:t>
            </a:r>
          </a:p>
          <a:p>
            <a:r>
              <a:rPr lang="pt-BR" dirty="0">
                <a:latin typeface="Sagona Book" panose="02020503050505020204" pitchFamily="18" charset="0"/>
              </a:rPr>
              <a:t>do projeto</a:t>
            </a: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63A2B945-CF1C-40AC-9CCF-D45EDE54D72F}"/>
              </a:ext>
            </a:extLst>
          </p:cNvPr>
          <p:cNvSpPr txBox="1"/>
          <p:nvPr/>
        </p:nvSpPr>
        <p:spPr>
          <a:xfrm>
            <a:off x="6754897" y="5217144"/>
            <a:ext cx="212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Backlog</a:t>
            </a:r>
          </a:p>
        </p:txBody>
      </p:sp>
      <p:sp>
        <p:nvSpPr>
          <p:cNvPr id="97" name="CaixaDeTexto 96">
            <a:extLst>
              <a:ext uri="{FF2B5EF4-FFF2-40B4-BE49-F238E27FC236}">
                <a16:creationId xmlns:a16="http://schemas.microsoft.com/office/drawing/2014/main" id="{B338CCCF-FF7C-4A26-A102-6EDB4F88DC54}"/>
              </a:ext>
            </a:extLst>
          </p:cNvPr>
          <p:cNvSpPr txBox="1"/>
          <p:nvPr/>
        </p:nvSpPr>
        <p:spPr>
          <a:xfrm>
            <a:off x="10059243" y="849135"/>
            <a:ext cx="212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Tecnologias</a:t>
            </a: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372561A0-06DD-4429-8A1C-B543CA725B5F}"/>
              </a:ext>
            </a:extLst>
          </p:cNvPr>
          <p:cNvSpPr txBox="1"/>
          <p:nvPr/>
        </p:nvSpPr>
        <p:spPr>
          <a:xfrm>
            <a:off x="10165984" y="3124488"/>
            <a:ext cx="212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 Sites</a:t>
            </a:r>
          </a:p>
        </p:txBody>
      </p:sp>
      <p:sp>
        <p:nvSpPr>
          <p:cNvPr id="101" name="CaixaDeTexto 100">
            <a:extLst>
              <a:ext uri="{FF2B5EF4-FFF2-40B4-BE49-F238E27FC236}">
                <a16:creationId xmlns:a16="http://schemas.microsoft.com/office/drawing/2014/main" id="{2403216A-D301-4311-A258-7144E74D9121}"/>
              </a:ext>
            </a:extLst>
          </p:cNvPr>
          <p:cNvSpPr txBox="1"/>
          <p:nvPr/>
        </p:nvSpPr>
        <p:spPr>
          <a:xfrm>
            <a:off x="3416553" y="5264423"/>
            <a:ext cx="212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 Diagrama</a:t>
            </a: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6B9FFE1B-C85D-461B-AD13-FB3307A652F5}"/>
              </a:ext>
            </a:extLst>
          </p:cNvPr>
          <p:cNvSpPr txBox="1"/>
          <p:nvPr/>
        </p:nvSpPr>
        <p:spPr>
          <a:xfrm>
            <a:off x="10080439" y="5264423"/>
            <a:ext cx="212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Conclusão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FAA3822-4D90-4EB7-9C52-C620B958EC79}"/>
              </a:ext>
            </a:extLst>
          </p:cNvPr>
          <p:cNvSpPr txBox="1"/>
          <p:nvPr/>
        </p:nvSpPr>
        <p:spPr>
          <a:xfrm>
            <a:off x="6814721" y="828036"/>
            <a:ext cx="2122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agona Book" panose="02020503050505020204" pitchFamily="18" charset="0"/>
              </a:rPr>
              <a:t>Quem somos</a:t>
            </a:r>
          </a:p>
          <a:p>
            <a:endParaRPr lang="pt-BR" dirty="0">
              <a:latin typeface="Sagona Book" panose="02020503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8511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B1B15601-0477-447B-BE74-00255E5F1396}"/>
              </a:ext>
            </a:extLst>
          </p:cNvPr>
          <p:cNvSpPr/>
          <p:nvPr/>
        </p:nvSpPr>
        <p:spPr>
          <a:xfrm>
            <a:off x="4855982" y="1528425"/>
            <a:ext cx="5779465" cy="1502039"/>
          </a:xfrm>
          <a:prstGeom prst="roundRect">
            <a:avLst/>
          </a:prstGeom>
          <a:solidFill>
            <a:srgbClr val="1FE1CA">
              <a:alpha val="7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Imagem em preto e branco&#10;&#10;Descrição gerada automaticamente">
            <a:extLst>
              <a:ext uri="{FF2B5EF4-FFF2-40B4-BE49-F238E27FC236}">
                <a16:creationId xmlns:a16="http://schemas.microsoft.com/office/drawing/2014/main" id="{8EF72E76-0839-43EF-A119-108478B5BB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99" y="4265883"/>
            <a:ext cx="4027937" cy="3417144"/>
          </a:xfrm>
          <a:prstGeom prst="rect">
            <a:avLst/>
          </a:prstGeom>
        </p:spPr>
      </p:pic>
      <p:pic>
        <p:nvPicPr>
          <p:cNvPr id="5" name="Imagem 4" descr="Uma imagem contendo relógio&#10;&#10;Descrição gerada automaticamente">
            <a:extLst>
              <a:ext uri="{FF2B5EF4-FFF2-40B4-BE49-F238E27FC236}">
                <a16:creationId xmlns:a16="http://schemas.microsoft.com/office/drawing/2014/main" id="{4D155CC0-4B7F-4047-96CE-0FF1CA7B1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31" b="90000" l="10000" r="90000">
                        <a14:foregroundMark x1="23667" y1="10962" x2="21556" y2="9231"/>
                        <a14:foregroundMark x1="42889" y1="39423" x2="43667" y2="42308"/>
                        <a14:foregroundMark x1="52222" y1="36923" x2="52889" y2="37885"/>
                        <a14:foregroundMark x1="60556" y1="32308" x2="60889" y2="35192"/>
                        <a14:foregroundMark x1="67222" y1="26923" x2="67667" y2="30000"/>
                        <a14:foregroundMark x1="74222" y1="20385" x2="74556" y2="244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65174">
            <a:off x="2009830" y="4661217"/>
            <a:ext cx="944666" cy="545807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8487855F-75AD-4E09-9C65-F7E7595341C6}"/>
              </a:ext>
            </a:extLst>
          </p:cNvPr>
          <p:cNvSpPr txBox="1"/>
          <p:nvPr/>
        </p:nvSpPr>
        <p:spPr>
          <a:xfrm>
            <a:off x="4767060" y="1607580"/>
            <a:ext cx="593941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latin typeface="Sagona Book" panose="02020503050505020204" pitchFamily="18" charset="0"/>
              </a:rPr>
              <a:t>   Para a instalação do sensor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dirty="0">
                <a:latin typeface="Sagona Book" panose="02020503050505020204" pitchFamily="18" charset="0"/>
              </a:rPr>
              <a:t>Defina a melhor posição para o seu sensor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dirty="0">
                <a:latin typeface="Sagona Book" panose="02020503050505020204" pitchFamily="18" charset="0"/>
              </a:rPr>
              <a:t>Instale e configure conforme as recomendações 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ECF4AE39-5FD0-4063-9898-510A9396DEF3}"/>
              </a:ext>
            </a:extLst>
          </p:cNvPr>
          <p:cNvSpPr/>
          <p:nvPr/>
        </p:nvSpPr>
        <p:spPr>
          <a:xfrm>
            <a:off x="4855982" y="4134929"/>
            <a:ext cx="5779465" cy="1767092"/>
          </a:xfrm>
          <a:prstGeom prst="roundRect">
            <a:avLst/>
          </a:prstGeom>
          <a:solidFill>
            <a:srgbClr val="1FE1CA">
              <a:alpha val="7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3200" dirty="0">
                <a:solidFill>
                  <a:schemeClr val="tx1"/>
                </a:solidFill>
                <a:latin typeface="Sagona Book" panose="02020503050505020204" pitchFamily="18" charset="0"/>
              </a:rPr>
              <a:t>            Como funciona?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  <a:latin typeface="Sagona Book" panose="02020503050505020204" pitchFamily="18" charset="0"/>
              </a:rPr>
              <a:t>O sensor capta o dado e envia para a nuvem.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  <a:latin typeface="Sagona Book" panose="02020503050505020204" pitchFamily="18" charset="0"/>
              </a:rPr>
              <a:t>Nosso sistema organiza os dados, e envia para o cliente em forma de gráficos.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  <a:latin typeface="Sagona Book" panose="02020503050505020204" pitchFamily="18" charset="0"/>
              </a:rPr>
              <a:t>Fazendo assim um loop.</a:t>
            </a:r>
          </a:p>
        </p:txBody>
      </p:sp>
      <p:pic>
        <p:nvPicPr>
          <p:cNvPr id="20" name="Imagem 19" descr="Placa de trânsito visto de perto&#10;&#10;Descrição gerada automaticamente">
            <a:extLst>
              <a:ext uri="{FF2B5EF4-FFF2-40B4-BE49-F238E27FC236}">
                <a16:creationId xmlns:a16="http://schemas.microsoft.com/office/drawing/2014/main" id="{5C255E0B-F1A5-4086-9187-2A9FA64D52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42" y="186128"/>
            <a:ext cx="1668852" cy="1668852"/>
          </a:xfrm>
          <a:prstGeom prst="rect">
            <a:avLst/>
          </a:prstGeom>
        </p:spPr>
      </p:pic>
      <p:pic>
        <p:nvPicPr>
          <p:cNvPr id="44" name="Imagem 43" descr="Uma imagem contendo desenho&#10;&#10;Descrição gerada automaticamente">
            <a:extLst>
              <a:ext uri="{FF2B5EF4-FFF2-40B4-BE49-F238E27FC236}">
                <a16:creationId xmlns:a16="http://schemas.microsoft.com/office/drawing/2014/main" id="{095C71EF-EE60-49B0-8CCA-210D6628BA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798" y="2176967"/>
            <a:ext cx="2448083" cy="1336306"/>
          </a:xfrm>
          <a:prstGeom prst="rect">
            <a:avLst/>
          </a:prstGeom>
        </p:spPr>
      </p:pic>
      <p:pic>
        <p:nvPicPr>
          <p:cNvPr id="49" name="Imagem 48" descr="Uma imagem contendo relógio, placar, placa&#10;&#10;Descrição gerada automaticamente">
            <a:extLst>
              <a:ext uri="{FF2B5EF4-FFF2-40B4-BE49-F238E27FC236}">
                <a16:creationId xmlns:a16="http://schemas.microsoft.com/office/drawing/2014/main" id="{C199CC26-8441-46FC-980C-F038AE8474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00030" y="2300652"/>
            <a:ext cx="1073937" cy="1073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EBBBEA20-0FB0-4999-A726-E1669BECCA2A}"/>
              </a:ext>
            </a:extLst>
          </p:cNvPr>
          <p:cNvSpPr txBox="1"/>
          <p:nvPr/>
        </p:nvSpPr>
        <p:spPr>
          <a:xfrm>
            <a:off x="3326277" y="3030464"/>
            <a:ext cx="1595898" cy="40011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20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  <p:sp>
        <p:nvSpPr>
          <p:cNvPr id="63" name="Seta: para Baixo 62">
            <a:extLst>
              <a:ext uri="{FF2B5EF4-FFF2-40B4-BE49-F238E27FC236}">
                <a16:creationId xmlns:a16="http://schemas.microsoft.com/office/drawing/2014/main" id="{39305A7C-5714-4F32-99CE-47A291264C67}"/>
              </a:ext>
            </a:extLst>
          </p:cNvPr>
          <p:cNvSpPr/>
          <p:nvPr/>
        </p:nvSpPr>
        <p:spPr>
          <a:xfrm rot="19166384">
            <a:off x="2111270" y="1161808"/>
            <a:ext cx="597958" cy="114575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Seta: para Baixo 64">
            <a:extLst>
              <a:ext uri="{FF2B5EF4-FFF2-40B4-BE49-F238E27FC236}">
                <a16:creationId xmlns:a16="http://schemas.microsoft.com/office/drawing/2014/main" id="{393B1894-ED44-41DD-8918-C9F12C2ED94C}"/>
              </a:ext>
            </a:extLst>
          </p:cNvPr>
          <p:cNvSpPr/>
          <p:nvPr/>
        </p:nvSpPr>
        <p:spPr>
          <a:xfrm rot="8338115">
            <a:off x="1704952" y="1574238"/>
            <a:ext cx="597958" cy="114575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Seta: para Baixo 66">
            <a:extLst>
              <a:ext uri="{FF2B5EF4-FFF2-40B4-BE49-F238E27FC236}">
                <a16:creationId xmlns:a16="http://schemas.microsoft.com/office/drawing/2014/main" id="{2C0FBD06-13F1-4DC4-B9D6-4AF606BD9904}"/>
              </a:ext>
            </a:extLst>
          </p:cNvPr>
          <p:cNvSpPr/>
          <p:nvPr/>
        </p:nvSpPr>
        <p:spPr>
          <a:xfrm rot="13547914">
            <a:off x="2576809" y="3393427"/>
            <a:ext cx="597958" cy="114575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Seta: para Baixo 68">
            <a:extLst>
              <a:ext uri="{FF2B5EF4-FFF2-40B4-BE49-F238E27FC236}">
                <a16:creationId xmlns:a16="http://schemas.microsoft.com/office/drawing/2014/main" id="{A5FF8AB2-5334-4824-9993-D90364C1F7B2}"/>
              </a:ext>
            </a:extLst>
          </p:cNvPr>
          <p:cNvSpPr/>
          <p:nvPr/>
        </p:nvSpPr>
        <p:spPr>
          <a:xfrm rot="2670454">
            <a:off x="1867385" y="3419848"/>
            <a:ext cx="597958" cy="114575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66616528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Uma imagem contendo objeto, relógio&#10;&#10;Descrição gerada automaticamente">
            <a:extLst>
              <a:ext uri="{FF2B5EF4-FFF2-40B4-BE49-F238E27FC236}">
                <a16:creationId xmlns:a16="http://schemas.microsoft.com/office/drawing/2014/main" id="{AB1FC6DD-43F0-47AC-BBDB-FA0FFD605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696" y="670828"/>
            <a:ext cx="2316032" cy="23160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m 8" descr="Uma imagem contendo desenho&#10;&#10;Descrição gerada automaticamente">
            <a:extLst>
              <a:ext uri="{FF2B5EF4-FFF2-40B4-BE49-F238E27FC236}">
                <a16:creationId xmlns:a16="http://schemas.microsoft.com/office/drawing/2014/main" id="{736F28A1-98BB-4B9D-B4B8-11EFA57A2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6" y="214805"/>
            <a:ext cx="3368654" cy="29977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3316CC0-61A6-4533-8142-295202CD7262}"/>
              </a:ext>
            </a:extLst>
          </p:cNvPr>
          <p:cNvSpPr txBox="1"/>
          <p:nvPr/>
        </p:nvSpPr>
        <p:spPr>
          <a:xfrm>
            <a:off x="1793841" y="5303648"/>
            <a:ext cx="1483856" cy="584775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32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  <p:pic>
        <p:nvPicPr>
          <p:cNvPr id="13" name="Imagem 12" descr="Uma imagem contendo relógio, placar, placa&#10;&#10;Descrição gerada automaticamente">
            <a:extLst>
              <a:ext uri="{FF2B5EF4-FFF2-40B4-BE49-F238E27FC236}">
                <a16:creationId xmlns:a16="http://schemas.microsoft.com/office/drawing/2014/main" id="{2DC1B323-1A10-441E-BB28-BDDD36C764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0474" y="3359797"/>
            <a:ext cx="2496668" cy="2496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Imagem 14" descr="Uma imagem contendo eletrônico, circuito&#10;&#10;Descrição gerada automaticamente">
            <a:extLst>
              <a:ext uri="{FF2B5EF4-FFF2-40B4-BE49-F238E27FC236}">
                <a16:creationId xmlns:a16="http://schemas.microsoft.com/office/drawing/2014/main" id="{2E9BE9AF-FDD8-4B72-85BB-CBD7B20185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57" b="89177" l="9957" r="97835">
                        <a14:foregroundMark x1="91342" y1="29437" x2="91342" y2="38528"/>
                        <a14:foregroundMark x1="97835" y1="34632" x2="97403" y2="411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025" y="3908290"/>
            <a:ext cx="2025981" cy="20259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Sinal de Adição 16">
            <a:extLst>
              <a:ext uri="{FF2B5EF4-FFF2-40B4-BE49-F238E27FC236}">
                <a16:creationId xmlns:a16="http://schemas.microsoft.com/office/drawing/2014/main" id="{52823885-A75E-43FD-8467-478ABEC6412C}"/>
              </a:ext>
            </a:extLst>
          </p:cNvPr>
          <p:cNvSpPr/>
          <p:nvPr/>
        </p:nvSpPr>
        <p:spPr>
          <a:xfrm>
            <a:off x="4265897" y="2620975"/>
            <a:ext cx="1678387" cy="1616050"/>
          </a:xfrm>
          <a:prstGeom prst="mathPlus">
            <a:avLst/>
          </a:prstGeom>
          <a:solidFill>
            <a:srgbClr val="1FE1CA">
              <a:alpha val="99000"/>
            </a:srgbClr>
          </a:solidFill>
          <a:ln>
            <a:solidFill>
              <a:srgbClr val="1FE1C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4004082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E6BC241-858A-45C8-82A7-C0CCBF678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48" y="727969"/>
            <a:ext cx="9974555" cy="5610687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20C9137-4850-4B7F-A9F1-15A286EF167F}"/>
              </a:ext>
            </a:extLst>
          </p:cNvPr>
          <p:cNvSpPr txBox="1"/>
          <p:nvPr/>
        </p:nvSpPr>
        <p:spPr>
          <a:xfrm>
            <a:off x="683579" y="208625"/>
            <a:ext cx="7270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Sagona Book" panose="02020503050505020204" pitchFamily="18" charset="0"/>
              </a:rPr>
              <a:t>Banco de dados:</a:t>
            </a:r>
          </a:p>
        </p:txBody>
      </p:sp>
    </p:spTree>
    <p:extLst>
      <p:ext uri="{BB962C8B-B14F-4D97-AF65-F5344CB8AC3E}">
        <p14:creationId xmlns:p14="http://schemas.microsoft.com/office/powerpoint/2010/main" val="2800381303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E868D8E-149D-4E2E-80ED-DF8BC27829CC}"/>
              </a:ext>
            </a:extLst>
          </p:cNvPr>
          <p:cNvSpPr/>
          <p:nvPr/>
        </p:nvSpPr>
        <p:spPr>
          <a:xfrm>
            <a:off x="1695636" y="3429000"/>
            <a:ext cx="6276514" cy="3429000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5822490-2E2A-4414-B9A3-5323284F0C24}"/>
              </a:ext>
            </a:extLst>
          </p:cNvPr>
          <p:cNvSpPr txBox="1"/>
          <p:nvPr/>
        </p:nvSpPr>
        <p:spPr>
          <a:xfrm>
            <a:off x="186432" y="-14426"/>
            <a:ext cx="1145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latin typeface="Oswald Regular" panose="020B0604020202020204" charset="0"/>
              </a:rPr>
              <a:t>8</a:t>
            </a:r>
          </a:p>
        </p:txBody>
      </p:sp>
      <p:pic>
        <p:nvPicPr>
          <p:cNvPr id="6" name="Imagem 5" descr="Uma imagem contendo pessoa, no interior, janela, homem&#10;&#10;Descrição gerada automaticamente">
            <a:extLst>
              <a:ext uri="{FF2B5EF4-FFF2-40B4-BE49-F238E27FC236}">
                <a16:creationId xmlns:a16="http://schemas.microsoft.com/office/drawing/2014/main" id="{B828A448-B9C8-4A19-B132-AB11CB904E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514" y="2159150"/>
            <a:ext cx="7176971" cy="376073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C700037-901B-4AB8-AD8E-BD020CBF2B65}"/>
              </a:ext>
            </a:extLst>
          </p:cNvPr>
          <p:cNvSpPr txBox="1"/>
          <p:nvPr/>
        </p:nvSpPr>
        <p:spPr>
          <a:xfrm>
            <a:off x="7403977" y="938117"/>
            <a:ext cx="5903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4065665123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-31927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Uma imagem contendo computador&#10;&#10;Descrição gerada automaticamente">
            <a:extLst>
              <a:ext uri="{FF2B5EF4-FFF2-40B4-BE49-F238E27FC236}">
                <a16:creationId xmlns:a16="http://schemas.microsoft.com/office/drawing/2014/main" id="{AE99DE95-3CC0-4FBB-9E53-58C05820D6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86" y="915191"/>
            <a:ext cx="8660050" cy="548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687231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-31927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F8F717B1-A363-4302-A431-26475C0EE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86" y="919763"/>
            <a:ext cx="8760634" cy="547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49685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-31927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6A20139-4A2D-42E1-9886-9A1F4522E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486" y="920860"/>
            <a:ext cx="8760633" cy="547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2759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-31927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DD0D4803-5F92-4049-9D9F-F5BF8B5BC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86" y="915191"/>
            <a:ext cx="8760634" cy="547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470694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-31927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Uma imagem contendo computador&#10;&#10;Descrição gerada automaticamente">
            <a:extLst>
              <a:ext uri="{FF2B5EF4-FFF2-40B4-BE49-F238E27FC236}">
                <a16:creationId xmlns:a16="http://schemas.microsoft.com/office/drawing/2014/main" id="{0B6F5570-65D8-452B-BEF6-261FD6994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86" y="915191"/>
            <a:ext cx="8760634" cy="547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342160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-31927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 descr="Uma imagem contendo no interior, comida, itens, recipiente&#10;&#10;Descrição gerada automaticamente">
            <a:extLst>
              <a:ext uri="{FF2B5EF4-FFF2-40B4-BE49-F238E27FC236}">
                <a16:creationId xmlns:a16="http://schemas.microsoft.com/office/drawing/2014/main" id="{1DEDF55F-45D5-4E14-B64D-782148452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86" y="915191"/>
            <a:ext cx="8760634" cy="547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25177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B1DBED6-338A-4918-9E87-F74B19E0A723}"/>
              </a:ext>
            </a:extLst>
          </p:cNvPr>
          <p:cNvSpPr/>
          <p:nvPr/>
        </p:nvSpPr>
        <p:spPr>
          <a:xfrm>
            <a:off x="716132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82BEFDE-1F46-42EA-8437-8440B5449719}"/>
              </a:ext>
            </a:extLst>
          </p:cNvPr>
          <p:cNvSpPr txBox="1"/>
          <p:nvPr/>
        </p:nvSpPr>
        <p:spPr>
          <a:xfrm>
            <a:off x="11029026" y="5288340"/>
            <a:ext cx="5688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latin typeface="Oswald Regular" panose="020B0604020202020204" charset="0"/>
              </a:rPr>
              <a:t>1</a:t>
            </a:r>
          </a:p>
        </p:txBody>
      </p:sp>
      <p:pic>
        <p:nvPicPr>
          <p:cNvPr id="3074" name="Picture 2" descr="ICTQ - O que fazer para garantir uma vaga na indústria farmacêutica">
            <a:extLst>
              <a:ext uri="{FF2B5EF4-FFF2-40B4-BE49-F238E27FC236}">
                <a16:creationId xmlns:a16="http://schemas.microsoft.com/office/drawing/2014/main" id="{3C95C874-44D2-485E-A63F-5229396B3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564" y="1530983"/>
            <a:ext cx="5644856" cy="375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46CAD01-7355-4FF5-A1ED-2FCBDEAC531A}"/>
              </a:ext>
            </a:extLst>
          </p:cNvPr>
          <p:cNvSpPr txBox="1"/>
          <p:nvPr/>
        </p:nvSpPr>
        <p:spPr>
          <a:xfrm>
            <a:off x="5756615" y="1569660"/>
            <a:ext cx="60704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CONTEXTUALIZAÇÃO</a:t>
            </a:r>
          </a:p>
        </p:txBody>
      </p:sp>
    </p:spTree>
    <p:extLst>
      <p:ext uri="{BB962C8B-B14F-4D97-AF65-F5344CB8AC3E}">
        <p14:creationId xmlns:p14="http://schemas.microsoft.com/office/powerpoint/2010/main" val="3102119065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-31927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Uma imagem contendo screenshot, homem, segurando, mulher&#10;&#10;Descrição gerada automaticamente">
            <a:extLst>
              <a:ext uri="{FF2B5EF4-FFF2-40B4-BE49-F238E27FC236}">
                <a16:creationId xmlns:a16="http://schemas.microsoft.com/office/drawing/2014/main" id="{671180DB-BC2F-4BD3-9ADE-14B6BA0D7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86" y="948292"/>
            <a:ext cx="8760633" cy="556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56654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E868D8E-149D-4E2E-80ED-DF8BC27829CC}"/>
              </a:ext>
            </a:extLst>
          </p:cNvPr>
          <p:cNvSpPr/>
          <p:nvPr/>
        </p:nvSpPr>
        <p:spPr>
          <a:xfrm>
            <a:off x="1012056" y="0"/>
            <a:ext cx="4101482" cy="4310109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5822490-2E2A-4414-B9A3-5323284F0C24}"/>
              </a:ext>
            </a:extLst>
          </p:cNvPr>
          <p:cNvSpPr txBox="1"/>
          <p:nvPr/>
        </p:nvSpPr>
        <p:spPr>
          <a:xfrm>
            <a:off x="10989074" y="2644170"/>
            <a:ext cx="1145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latin typeface="Oswald Regular" panose="020B0604020202020204" charset="0"/>
              </a:rPr>
              <a:t>9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C700037-901B-4AB8-AD8E-BD020CBF2B65}"/>
              </a:ext>
            </a:extLst>
          </p:cNvPr>
          <p:cNvSpPr txBox="1"/>
          <p:nvPr/>
        </p:nvSpPr>
        <p:spPr>
          <a:xfrm>
            <a:off x="4347099" y="5013664"/>
            <a:ext cx="69423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CONCLUSÃO</a:t>
            </a:r>
          </a:p>
        </p:txBody>
      </p:sp>
      <p:pic>
        <p:nvPicPr>
          <p:cNvPr id="6" name="Imagem 5" descr="Uma imagem contendo no interior, pessoa, homem, em pé&#10;&#10;Descrição gerada automaticamente">
            <a:extLst>
              <a:ext uri="{FF2B5EF4-FFF2-40B4-BE49-F238E27FC236}">
                <a16:creationId xmlns:a16="http://schemas.microsoft.com/office/drawing/2014/main" id="{F867AD97-107C-4E93-A6CF-AEB49FBCBF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797" y="799834"/>
            <a:ext cx="5618440" cy="421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70742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12338" y="-1535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3AB68B7-C804-4A86-A22D-FA7FAFDB51CC}"/>
              </a:ext>
            </a:extLst>
          </p:cNvPr>
          <p:cNvSpPr txBox="1"/>
          <p:nvPr/>
        </p:nvSpPr>
        <p:spPr>
          <a:xfrm>
            <a:off x="327142" y="193217"/>
            <a:ext cx="35954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Sagona Book" panose="02020503050505020204" pitchFamily="18" charset="0"/>
              </a:rPr>
              <a:t>INDUSTRIA FARMACEUTICA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F2BC647-A276-4DF0-9721-04A7B6B62AEE}"/>
              </a:ext>
            </a:extLst>
          </p:cNvPr>
          <p:cNvSpPr txBox="1"/>
          <p:nvPr/>
        </p:nvSpPr>
        <p:spPr>
          <a:xfrm>
            <a:off x="186578" y="2341847"/>
            <a:ext cx="38765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Sagona Book" panose="02020503050505020204" pitchFamily="18" charset="0"/>
              </a:rPr>
              <a:t>TRANSPORTE E PROBLEMAS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D35E073-52C0-4B1E-8637-6FC674C8978A}"/>
              </a:ext>
            </a:extLst>
          </p:cNvPr>
          <p:cNvSpPr txBox="1"/>
          <p:nvPr/>
        </p:nvSpPr>
        <p:spPr>
          <a:xfrm>
            <a:off x="327142" y="4861698"/>
            <a:ext cx="43411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Sagona Book" panose="02020503050505020204" pitchFamily="18" charset="0"/>
              </a:rPr>
              <a:t>APROVAÇÃO DA LEI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4980F83-5B06-4654-9D47-19FA8CA0F122}"/>
              </a:ext>
            </a:extLst>
          </p:cNvPr>
          <p:cNvSpPr txBox="1"/>
          <p:nvPr/>
        </p:nvSpPr>
        <p:spPr>
          <a:xfrm>
            <a:off x="2124870" y="1216811"/>
            <a:ext cx="5696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>
                <a:solidFill>
                  <a:srgbClr val="000000"/>
                </a:solidFill>
                <a:effectLst/>
                <a:latin typeface="Sagona Book" panose="02020503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Industria farmacêutica – produz os medicamentos.</a:t>
            </a:r>
          </a:p>
          <a:p>
            <a:endParaRPr lang="pt-BR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EA8B832-FD88-4161-A5FE-15945EAA0F22}"/>
              </a:ext>
            </a:extLst>
          </p:cNvPr>
          <p:cNvSpPr txBox="1"/>
          <p:nvPr/>
        </p:nvSpPr>
        <p:spPr>
          <a:xfrm>
            <a:off x="2124870" y="3413642"/>
            <a:ext cx="56963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800" dirty="0">
                <a:solidFill>
                  <a:srgbClr val="000000"/>
                </a:solidFill>
                <a:effectLst/>
                <a:latin typeface="Sagona Book" panose="02020503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Empresas de transporte – são contratadas para levar os medicamentos até os vendedores / encontram problemas no controle de umidade.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1324E76A-EBD2-4049-96A5-A28C2493A39B}"/>
              </a:ext>
            </a:extLst>
          </p:cNvPr>
          <p:cNvSpPr txBox="1"/>
          <p:nvPr/>
        </p:nvSpPr>
        <p:spPr>
          <a:xfrm>
            <a:off x="2124869" y="5508219"/>
            <a:ext cx="5696357" cy="966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solidFill>
                  <a:srgbClr val="000000"/>
                </a:solidFill>
                <a:effectLst/>
                <a:latin typeface="Sagona Book" panose="02020503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ANVISA – aprovou a lei que obriga as empresas a ter  um sistema mais rigoroso de controle de temperatura e umidade.</a:t>
            </a:r>
            <a:endParaRPr lang="pt-BR" sz="1800" dirty="0">
              <a:effectLst/>
              <a:latin typeface="Sagona Book" panose="0202050305050502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9D7CDBB-807B-4DAD-8A95-DAB0468D99FB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1B14C075-3C0A-46A9-B376-9E415D31D6AA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7A615372-CF79-4326-942B-8A548192156A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Uma imagem contendo placar&#10;&#10;Descrição gerada automaticamente">
            <a:extLst>
              <a:ext uri="{FF2B5EF4-FFF2-40B4-BE49-F238E27FC236}">
                <a16:creationId xmlns:a16="http://schemas.microsoft.com/office/drawing/2014/main" id="{28D62E4C-A299-47D8-A591-85C57A19B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130" y="4705668"/>
            <a:ext cx="3519537" cy="2007360"/>
          </a:xfrm>
          <a:prstGeom prst="rect">
            <a:avLst/>
          </a:prstGeom>
        </p:spPr>
      </p:pic>
      <p:pic>
        <p:nvPicPr>
          <p:cNvPr id="10" name="Imagem 9" descr="Uma imagem contendo pessoa, no interior, janela, jovem&#10;&#10;Descrição gerada automaticamente">
            <a:extLst>
              <a:ext uri="{FF2B5EF4-FFF2-40B4-BE49-F238E27FC236}">
                <a16:creationId xmlns:a16="http://schemas.microsoft.com/office/drawing/2014/main" id="{43B6A7EB-102B-4FCA-AAF5-5E54E83120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319" y="409629"/>
            <a:ext cx="2184241" cy="1453513"/>
          </a:xfrm>
          <a:prstGeom prst="rect">
            <a:avLst/>
          </a:prstGeom>
        </p:spPr>
      </p:pic>
      <p:pic>
        <p:nvPicPr>
          <p:cNvPr id="13" name="Imagem 12" descr="Uma imagem contendo pessoa, no interior, homem, quarto de hospital&#10;&#10;Descrição gerada automaticamente">
            <a:extLst>
              <a:ext uri="{FF2B5EF4-FFF2-40B4-BE49-F238E27FC236}">
                <a16:creationId xmlns:a16="http://schemas.microsoft.com/office/drawing/2014/main" id="{4A50893C-3305-41EC-B9C2-3F2CB4E8E4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320" y="2930694"/>
            <a:ext cx="2184241" cy="145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1769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9D7CDBB-807B-4DAD-8A95-DAB0468D99FB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1B14C075-3C0A-46A9-B376-9E415D31D6AA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7A615372-CF79-4326-942B-8A548192156A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ABB25310-142B-406D-976C-3CD43F6E30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0020" y="1810934"/>
            <a:ext cx="5336441" cy="3236131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52B39361-FE71-4D7A-807B-5B8ABCC5246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25642" y="1810935"/>
            <a:ext cx="5336441" cy="323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35093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9D7CDBB-807B-4DAD-8A95-DAB0468D99FB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1B14C075-3C0A-46A9-B376-9E415D31D6AA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7A615372-CF79-4326-942B-8A548192156A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Uma imagem contendo no interior, pessoa, em pé, homem&#10;&#10;Descrição gerada automaticamente">
            <a:extLst>
              <a:ext uri="{FF2B5EF4-FFF2-40B4-BE49-F238E27FC236}">
                <a16:creationId xmlns:a16="http://schemas.microsoft.com/office/drawing/2014/main" id="{0DC7125C-2A22-44C8-875A-95781CB8D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05" y="618363"/>
            <a:ext cx="3729943" cy="20980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Imagem 11" descr="Uma imagem contendo pessoa, edifício, mulher, em pé&#10;&#10;Descrição gerada automaticamente">
            <a:extLst>
              <a:ext uri="{FF2B5EF4-FFF2-40B4-BE49-F238E27FC236}">
                <a16:creationId xmlns:a16="http://schemas.microsoft.com/office/drawing/2014/main" id="{26709917-3325-4A55-A00D-CE361ABB75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472" y="2609727"/>
            <a:ext cx="3510534" cy="20980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Imagem 20" descr="Caminhão azul parado na rua&#10;&#10;Descrição gerada automaticamente">
            <a:extLst>
              <a:ext uri="{FF2B5EF4-FFF2-40B4-BE49-F238E27FC236}">
                <a16:creationId xmlns:a16="http://schemas.microsoft.com/office/drawing/2014/main" id="{6D48EB46-2493-495A-B4CE-71CB0E2AAC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298" y="4496562"/>
            <a:ext cx="2619375" cy="1743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1364586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816DB42F-B392-4954-AEF7-FF1304BFBD9F}"/>
              </a:ext>
            </a:extLst>
          </p:cNvPr>
          <p:cNvSpPr/>
          <p:nvPr/>
        </p:nvSpPr>
        <p:spPr>
          <a:xfrm>
            <a:off x="849296" y="814526"/>
            <a:ext cx="3018408" cy="5228948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71A8F24-EED9-48AA-B2E7-DA91D83DF9EC}"/>
              </a:ext>
            </a:extLst>
          </p:cNvPr>
          <p:cNvSpPr txBox="1"/>
          <p:nvPr/>
        </p:nvSpPr>
        <p:spPr>
          <a:xfrm>
            <a:off x="11097087" y="-79899"/>
            <a:ext cx="8966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latin typeface="Oswald Regular" panose="020B0604020202020204" charset="0"/>
              </a:rPr>
              <a:t>2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A0FFBEB-CE67-469B-9D23-B5ABA8BEDEED}"/>
              </a:ext>
            </a:extLst>
          </p:cNvPr>
          <p:cNvSpPr txBox="1"/>
          <p:nvPr/>
        </p:nvSpPr>
        <p:spPr>
          <a:xfrm>
            <a:off x="9501189" y="3789160"/>
            <a:ext cx="1595898" cy="76944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44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  <p:pic>
        <p:nvPicPr>
          <p:cNvPr id="4" name="Imagem 3" descr="Uma imagem contendo desenho&#10;&#10;Descrição gerada automaticamente">
            <a:extLst>
              <a:ext uri="{FF2B5EF4-FFF2-40B4-BE49-F238E27FC236}">
                <a16:creationId xmlns:a16="http://schemas.microsoft.com/office/drawing/2014/main" id="{7F77A628-44DD-423D-B6F2-C3F9465734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221" y="283543"/>
            <a:ext cx="5955558" cy="5299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Imagem 16" descr="Uma imagem contendo relógio, placar, placa&#10;&#10;Descrição gerada automaticamente">
            <a:extLst>
              <a:ext uri="{FF2B5EF4-FFF2-40B4-BE49-F238E27FC236}">
                <a16:creationId xmlns:a16="http://schemas.microsoft.com/office/drawing/2014/main" id="{BC2E2C25-A4FF-46E1-8F95-879CAFA45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464689" y="1017916"/>
            <a:ext cx="3632398" cy="36323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53C7731F-80BB-449F-B99F-05AAF2AF2351}"/>
              </a:ext>
            </a:extLst>
          </p:cNvPr>
          <p:cNvSpPr txBox="1"/>
          <p:nvPr/>
        </p:nvSpPr>
        <p:spPr>
          <a:xfrm>
            <a:off x="4050062" y="4650314"/>
            <a:ext cx="56047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SOLUÇÃO PROPOSTA</a:t>
            </a:r>
          </a:p>
        </p:txBody>
      </p:sp>
    </p:spTree>
    <p:extLst>
      <p:ext uri="{BB962C8B-B14F-4D97-AF65-F5344CB8AC3E}">
        <p14:creationId xmlns:p14="http://schemas.microsoft.com/office/powerpoint/2010/main" val="219595684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1" name="Imagem 10" descr="Uma imagem contendo relógio, placar, placa&#10;&#10;Descrição gerada automaticamente">
            <a:extLst>
              <a:ext uri="{FF2B5EF4-FFF2-40B4-BE49-F238E27FC236}">
                <a16:creationId xmlns:a16="http://schemas.microsoft.com/office/drawing/2014/main" id="{B0219DF9-0688-421E-B15C-24BD0821C4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2307" y="-31165"/>
            <a:ext cx="3632398" cy="36323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17D30D0E-CDC5-496A-A359-02E8BAA7B833}"/>
              </a:ext>
            </a:extLst>
          </p:cNvPr>
          <p:cNvSpPr/>
          <p:nvPr/>
        </p:nvSpPr>
        <p:spPr>
          <a:xfrm>
            <a:off x="10777492" y="0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312289-786E-4BE4-86AB-2670EF3BCAF2}"/>
              </a:ext>
            </a:extLst>
          </p:cNvPr>
          <p:cNvSpPr/>
          <p:nvPr/>
        </p:nvSpPr>
        <p:spPr>
          <a:xfrm>
            <a:off x="10777492" y="2545454"/>
            <a:ext cx="71022" cy="2226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8160C66-0712-4501-98F3-04A36EF4581E}"/>
              </a:ext>
            </a:extLst>
          </p:cNvPr>
          <p:cNvSpPr/>
          <p:nvPr/>
        </p:nvSpPr>
        <p:spPr>
          <a:xfrm>
            <a:off x="10777492" y="5090909"/>
            <a:ext cx="71022" cy="1767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B374E00-7339-4136-838B-5FCC587A6FE9}"/>
              </a:ext>
            </a:extLst>
          </p:cNvPr>
          <p:cNvSpPr txBox="1"/>
          <p:nvPr/>
        </p:nvSpPr>
        <p:spPr>
          <a:xfrm>
            <a:off x="2500592" y="2756038"/>
            <a:ext cx="1595898" cy="76944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Te</a:t>
            </a:r>
            <a:r>
              <a:rPr lang="pt-BR" sz="4400" dirty="0">
                <a:solidFill>
                  <a:srgbClr val="00B0F0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cX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C83EE01-963C-445D-BF68-FDC4E751C337}"/>
              </a:ext>
            </a:extLst>
          </p:cNvPr>
          <p:cNvSpPr txBox="1"/>
          <p:nvPr/>
        </p:nvSpPr>
        <p:spPr>
          <a:xfrm>
            <a:off x="5599522" y="445888"/>
            <a:ext cx="69042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Sagona Book" panose="02020503050505020204" pitchFamily="18" charset="0"/>
              </a:rPr>
              <a:t>REDUÇÃO DE PERDAS DE MEDICAMENTOS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DE2605E-03C9-4DCF-97AF-2D4D7E7E8106}"/>
              </a:ext>
            </a:extLst>
          </p:cNvPr>
          <p:cNvSpPr txBox="1"/>
          <p:nvPr/>
        </p:nvSpPr>
        <p:spPr>
          <a:xfrm>
            <a:off x="5599522" y="3194935"/>
            <a:ext cx="5540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Sagona Book" panose="02020503050505020204" pitchFamily="18" charset="0"/>
              </a:rPr>
              <a:t>REDUÇÃO DE CUSTOS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CA29FBA-58AE-4354-BE5C-B2418C8BDBF5}"/>
              </a:ext>
            </a:extLst>
          </p:cNvPr>
          <p:cNvSpPr txBox="1"/>
          <p:nvPr/>
        </p:nvSpPr>
        <p:spPr>
          <a:xfrm>
            <a:off x="5599522" y="5090909"/>
            <a:ext cx="46514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Sagona Book" panose="02020503050505020204" pitchFamily="18" charset="0"/>
              </a:rPr>
              <a:t>MAIOR QUALIDADE E EFICIÊNCIA </a:t>
            </a:r>
          </a:p>
        </p:txBody>
      </p:sp>
      <p:pic>
        <p:nvPicPr>
          <p:cNvPr id="25" name="Imagem 24" descr="Uma imagem contendo texto, mapa&#10;&#10;Descrição gerada automaticamente">
            <a:extLst>
              <a:ext uri="{FF2B5EF4-FFF2-40B4-BE49-F238E27FC236}">
                <a16:creationId xmlns:a16="http://schemas.microsoft.com/office/drawing/2014/main" id="{06A1D72F-4DDC-4914-84BE-DEDF279A8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06" y="4219164"/>
            <a:ext cx="3534184" cy="17670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341391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D26BE2D-7248-4F1A-B23C-5B1CE63B63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E868D8E-149D-4E2E-80ED-DF8BC27829CC}"/>
              </a:ext>
            </a:extLst>
          </p:cNvPr>
          <p:cNvSpPr/>
          <p:nvPr/>
        </p:nvSpPr>
        <p:spPr>
          <a:xfrm>
            <a:off x="630316" y="2547891"/>
            <a:ext cx="2476868" cy="4310109"/>
          </a:xfrm>
          <a:prstGeom prst="rect">
            <a:avLst/>
          </a:prstGeom>
          <a:solidFill>
            <a:srgbClr val="1FE1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5822490-2E2A-4414-B9A3-5323284F0C24}"/>
              </a:ext>
            </a:extLst>
          </p:cNvPr>
          <p:cNvSpPr txBox="1"/>
          <p:nvPr/>
        </p:nvSpPr>
        <p:spPr>
          <a:xfrm>
            <a:off x="10963923" y="26633"/>
            <a:ext cx="1145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dirty="0">
                <a:latin typeface="Oswald Regular" panose="020B0604020202020204" charset="0"/>
              </a:rPr>
              <a:t>3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C700037-901B-4AB8-AD8E-BD020CBF2B65}"/>
              </a:ext>
            </a:extLst>
          </p:cNvPr>
          <p:cNvSpPr txBox="1"/>
          <p:nvPr/>
        </p:nvSpPr>
        <p:spPr>
          <a:xfrm>
            <a:off x="3107184" y="4702945"/>
            <a:ext cx="83006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Oswald Regular" panose="020B0604020202020204" charset="0"/>
              </a:rPr>
              <a:t>DIAGRAMA DE SOLUÇÃO</a:t>
            </a:r>
          </a:p>
        </p:txBody>
      </p:sp>
      <p:pic>
        <p:nvPicPr>
          <p:cNvPr id="5" name="Imagem 4" descr="Uma imagem contendo pessoa, homem, segurando, terno&#10;&#10;Descrição gerada automaticamente">
            <a:extLst>
              <a:ext uri="{FF2B5EF4-FFF2-40B4-BE49-F238E27FC236}">
                <a16:creationId xmlns:a16="http://schemas.microsoft.com/office/drawing/2014/main" id="{C700AA37-28C3-4725-BC7C-E185F7D11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724" y="0"/>
            <a:ext cx="346155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42282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1163</TotalTime>
  <Words>311</Words>
  <Application>Microsoft Office PowerPoint</Application>
  <PresentationFormat>Widescreen</PresentationFormat>
  <Paragraphs>86</Paragraphs>
  <Slides>31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8" baseType="lpstr">
      <vt:lpstr>Aharoni</vt:lpstr>
      <vt:lpstr>Arial</vt:lpstr>
      <vt:lpstr>Calibri</vt:lpstr>
      <vt:lpstr>Calibri Light</vt:lpstr>
      <vt:lpstr>Oswald Regular</vt:lpstr>
      <vt:lpstr>Sagona Book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Winicius Silva</dc:creator>
  <cp:lastModifiedBy>LUCAS GABRIEL LEITE FELIX</cp:lastModifiedBy>
  <cp:revision>56</cp:revision>
  <dcterms:created xsi:type="dcterms:W3CDTF">2020-09-17T16:40:50Z</dcterms:created>
  <dcterms:modified xsi:type="dcterms:W3CDTF">2020-09-24T22:25:54Z</dcterms:modified>
</cp:coreProperties>
</file>